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A53D"/>
    <a:srgbClr val="9E8732"/>
    <a:srgbClr val="C2A63E"/>
    <a:srgbClr val="86722A"/>
    <a:srgbClr val="0066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B27C1D-37CD-4BDD-A720-48CE3057DF3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53C06D8-5618-4497-830A-BF3FC17E3FF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DIRECCION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661BEC4-320E-48D6-A473-01FABB07A3E4}" type="parTrans" cxnId="{0E7FC733-EB0C-439F-A7A4-B4F6E1E06A11}">
      <dgm:prSet/>
      <dgm:spPr/>
      <dgm:t>
        <a:bodyPr/>
        <a:lstStyle/>
        <a:p>
          <a:endParaRPr lang="es-CL"/>
        </a:p>
      </dgm:t>
    </dgm:pt>
    <dgm:pt modelId="{1E5A8405-8D99-4D7A-B223-7DEA518CE7EB}" type="sibTrans" cxnId="{0E7FC733-EB0C-439F-A7A4-B4F6E1E06A11}">
      <dgm:prSet/>
      <dgm:spPr/>
      <dgm:t>
        <a:bodyPr/>
        <a:lstStyle/>
        <a:p>
          <a:endParaRPr lang="es-CL"/>
        </a:p>
      </dgm:t>
    </dgm:pt>
    <dgm:pt modelId="{1DE93881-D0DC-49A1-9620-ECAB825968F0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SECRETARIA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2AC00EDF-CED4-4D1A-885B-E95084C90720}" type="parTrans" cxnId="{C02CB604-D22A-4209-9E0D-2A693B3D5C35}">
      <dgm:prSet/>
      <dgm:spPr/>
      <dgm:t>
        <a:bodyPr/>
        <a:lstStyle/>
        <a:p>
          <a:endParaRPr lang="es-CL"/>
        </a:p>
      </dgm:t>
    </dgm:pt>
    <dgm:pt modelId="{1193069B-E948-46C5-915D-373FC789817F}" type="sibTrans" cxnId="{C02CB604-D22A-4209-9E0D-2A693B3D5C35}">
      <dgm:prSet/>
      <dgm:spPr/>
      <dgm:t>
        <a:bodyPr/>
        <a:lstStyle/>
        <a:p>
          <a:endParaRPr lang="es-CL"/>
        </a:p>
      </dgm:t>
    </dgm:pt>
    <dgm:pt modelId="{6206F2F3-F766-413D-A531-0463F5E7377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CONDOMINIOS SOCIALES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A413EFA-F734-4B56-967C-192D068F764F}" type="parTrans" cxnId="{DC0086EF-9AC5-4D20-BB97-354D22CDD03B}">
      <dgm:prSet/>
      <dgm:spPr/>
      <dgm:t>
        <a:bodyPr/>
        <a:lstStyle/>
        <a:p>
          <a:endParaRPr lang="es-CL"/>
        </a:p>
      </dgm:t>
    </dgm:pt>
    <dgm:pt modelId="{B3E5C864-5476-4593-828A-C0E7BBD7EF96}" type="sibTrans" cxnId="{DC0086EF-9AC5-4D20-BB97-354D22CDD03B}">
      <dgm:prSet/>
      <dgm:spPr/>
      <dgm:t>
        <a:bodyPr/>
        <a:lstStyle/>
        <a:p>
          <a:endParaRPr lang="es-CL"/>
        </a:p>
      </dgm:t>
    </dgm:pt>
    <dgm:pt modelId="{70806576-FF9D-4245-A599-008252632216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SECRETARIA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C5D9853-F46F-4849-9981-6A5812B8050C}" type="parTrans" cxnId="{710C9820-DC4E-423D-9A19-C605DBB736A7}">
      <dgm:prSet/>
      <dgm:spPr/>
      <dgm:t>
        <a:bodyPr/>
        <a:lstStyle/>
        <a:p>
          <a:endParaRPr lang="es-CL"/>
        </a:p>
      </dgm:t>
    </dgm:pt>
    <dgm:pt modelId="{DAC6FD7F-8A4C-4729-8221-55A156B720C0}" type="sibTrans" cxnId="{710C9820-DC4E-423D-9A19-C605DBB736A7}">
      <dgm:prSet/>
      <dgm:spPr/>
      <dgm:t>
        <a:bodyPr/>
        <a:lstStyle/>
        <a:p>
          <a:endParaRPr lang="es-CL"/>
        </a:p>
      </dgm:t>
    </dgm:pt>
    <dgm:pt modelId="{EC6DF6B2-AF3D-411E-9FB9-305F7040F6A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COPROPIEDAD INMOBILIARIA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F318EFC-8953-4711-AD13-A086A3A04F3B}" type="parTrans" cxnId="{A1876A67-EA06-4BE3-A8BB-D43B0B08783F}">
      <dgm:prSet/>
      <dgm:spPr/>
      <dgm:t>
        <a:bodyPr/>
        <a:lstStyle/>
        <a:p>
          <a:endParaRPr lang="es-CL"/>
        </a:p>
      </dgm:t>
    </dgm:pt>
    <dgm:pt modelId="{3B030898-EB5E-4038-9239-B861A987E2C6}" type="sibTrans" cxnId="{A1876A67-EA06-4BE3-A8BB-D43B0B08783F}">
      <dgm:prSet/>
      <dgm:spPr/>
      <dgm:t>
        <a:bodyPr/>
        <a:lstStyle/>
        <a:p>
          <a:endParaRPr lang="es-CL"/>
        </a:p>
      </dgm:t>
    </dgm:pt>
    <dgm:pt modelId="{109251AA-B36A-40DB-9EE1-D5792F7280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CONDOMINIO SOCIAL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3BF541B4-42D5-484C-AC41-C28D38071096}" type="parTrans" cxnId="{25C2C303-97B1-4B7A-B20B-07E20F6D22F0}">
      <dgm:prSet/>
      <dgm:spPr/>
      <dgm:t>
        <a:bodyPr/>
        <a:lstStyle/>
        <a:p>
          <a:endParaRPr lang="es-CL"/>
        </a:p>
      </dgm:t>
    </dgm:pt>
    <dgm:pt modelId="{325DDD05-ECD4-4ECE-961D-1302E115DBEF}" type="sibTrans" cxnId="{25C2C303-97B1-4B7A-B20B-07E20F6D22F0}">
      <dgm:prSet/>
      <dgm:spPr/>
      <dgm:t>
        <a:bodyPr/>
        <a:lstStyle/>
        <a:p>
          <a:endParaRPr lang="es-CL"/>
        </a:p>
      </dgm:t>
    </dgm:pt>
    <dgm:pt modelId="{1C3BFCE3-79F8-45AE-825D-3BC288896DD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UNIDAD TECNICA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31E0F7C5-9623-4453-A597-01F6001876B7}" type="parTrans" cxnId="{BDE0A23F-8060-4598-A073-B121C5827618}">
      <dgm:prSet/>
      <dgm:spPr/>
      <dgm:t>
        <a:bodyPr/>
        <a:lstStyle/>
        <a:p>
          <a:endParaRPr lang="es-CL"/>
        </a:p>
      </dgm:t>
    </dgm:pt>
    <dgm:pt modelId="{E34CD44F-0092-409C-BDCE-379CAB1E6172}" type="sibTrans" cxnId="{BDE0A23F-8060-4598-A073-B121C5827618}">
      <dgm:prSet/>
      <dgm:spPr/>
      <dgm:t>
        <a:bodyPr/>
        <a:lstStyle/>
        <a:p>
          <a:endParaRPr lang="es-CL"/>
        </a:p>
      </dgm:t>
    </dgm:pt>
    <dgm:pt modelId="{FB3F73C3-0170-4ABC-9342-9E0707A1898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POSTULACION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250BBF2-2B22-4082-AE48-AF14FC2815EC}" type="parTrans" cxnId="{2BCE3083-8D13-441D-88FF-CD7EA57B0CFE}">
      <dgm:prSet/>
      <dgm:spPr/>
      <dgm:t>
        <a:bodyPr/>
        <a:lstStyle/>
        <a:p>
          <a:endParaRPr lang="es-CL"/>
        </a:p>
      </dgm:t>
    </dgm:pt>
    <dgm:pt modelId="{D7C99FFF-5227-465A-8D0C-385A749696A7}" type="sibTrans" cxnId="{2BCE3083-8D13-441D-88FF-CD7EA57B0CFE}">
      <dgm:prSet/>
      <dgm:spPr/>
      <dgm:t>
        <a:bodyPr/>
        <a:lstStyle/>
        <a:p>
          <a:endParaRPr lang="es-CL"/>
        </a:p>
      </dgm:t>
    </dgm:pt>
    <dgm:pt modelId="{7208BD6E-D0BD-4290-B4A4-F2B4AE69B4F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PPF (PROTECCION PATRIMONIO SOCIAL)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A887B8F-2863-4C29-BEC0-F99A0B4EC4EE}" type="parTrans" cxnId="{F1AABFB2-A930-483F-8679-C0A2A0B9EAE3}">
      <dgm:prSet/>
      <dgm:spPr/>
      <dgm:t>
        <a:bodyPr/>
        <a:lstStyle/>
        <a:p>
          <a:endParaRPr lang="es-CL"/>
        </a:p>
      </dgm:t>
    </dgm:pt>
    <dgm:pt modelId="{05EB3488-08D6-4BE3-9ACC-64C0348EDBBD}" type="sibTrans" cxnId="{F1AABFB2-A930-483F-8679-C0A2A0B9EAE3}">
      <dgm:prSet/>
      <dgm:spPr/>
      <dgm:t>
        <a:bodyPr/>
        <a:lstStyle/>
        <a:p>
          <a:endParaRPr lang="es-CL"/>
        </a:p>
      </dgm:t>
    </dgm:pt>
    <dgm:pt modelId="{FAB7F4E6-9991-45B3-8767-7C569897D76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AREA TECNICA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292F8CE1-9DAA-4C0F-A474-6A3AD95C5AFD}" type="parTrans" cxnId="{6ADA5ED3-1B6D-4A99-84A4-500076345F56}">
      <dgm:prSet/>
      <dgm:spPr/>
      <dgm:t>
        <a:bodyPr/>
        <a:lstStyle/>
        <a:p>
          <a:endParaRPr lang="es-CL"/>
        </a:p>
      </dgm:t>
    </dgm:pt>
    <dgm:pt modelId="{2799FEBA-981B-4A36-834E-7146A177825E}" type="sibTrans" cxnId="{6ADA5ED3-1B6D-4A99-84A4-500076345F56}">
      <dgm:prSet/>
      <dgm:spPr/>
      <dgm:t>
        <a:bodyPr/>
        <a:lstStyle/>
        <a:p>
          <a:endParaRPr lang="es-CL"/>
        </a:p>
      </dgm:t>
    </dgm:pt>
    <dgm:pt modelId="{B192206B-D28E-461A-8063-5D162777E0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CONSTRUCCION SITIO RESIDENTE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A74D523-5BB5-4636-B5F5-5A8D0FB70480}" type="parTrans" cxnId="{4518081C-2F3F-4949-8AEF-4B68A15BA886}">
      <dgm:prSet/>
      <dgm:spPr/>
      <dgm:t>
        <a:bodyPr/>
        <a:lstStyle/>
        <a:p>
          <a:endParaRPr lang="es-CL"/>
        </a:p>
      </dgm:t>
    </dgm:pt>
    <dgm:pt modelId="{EB5D1CC0-83BA-4A39-8A84-C785DA3663EA}" type="sibTrans" cxnId="{4518081C-2F3F-4949-8AEF-4B68A15BA886}">
      <dgm:prSet/>
      <dgm:spPr/>
      <dgm:t>
        <a:bodyPr/>
        <a:lstStyle/>
        <a:p>
          <a:endParaRPr lang="es-CL"/>
        </a:p>
      </dgm:t>
    </dgm:pt>
    <dgm:pt modelId="{84B5C967-6455-4A11-8507-6EE13CA47B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EVALUACION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9A5D52A-C5B2-44C1-A7F6-8D83A11ABC5D}" type="parTrans" cxnId="{E779BF8A-DE6B-461D-B290-BFC4E81A2ACB}">
      <dgm:prSet/>
      <dgm:spPr/>
      <dgm:t>
        <a:bodyPr/>
        <a:lstStyle/>
        <a:p>
          <a:endParaRPr lang="es-CL"/>
        </a:p>
      </dgm:t>
    </dgm:pt>
    <dgm:pt modelId="{076FCF73-98D9-4302-82B0-CB915BC2485E}" type="sibTrans" cxnId="{E779BF8A-DE6B-461D-B290-BFC4E81A2ACB}">
      <dgm:prSet/>
      <dgm:spPr/>
      <dgm:t>
        <a:bodyPr/>
        <a:lstStyle/>
        <a:p>
          <a:endParaRPr lang="es-CL"/>
        </a:p>
      </dgm:t>
    </dgm:pt>
    <dgm:pt modelId="{F9384054-2BC9-4F40-AFDF-9EFAD5A79DA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PROYECTO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6AF7BFA-F440-47D7-9E9B-FD49815413C8}" type="parTrans" cxnId="{C1F838DC-4B41-4572-B092-D820BD5C3B33}">
      <dgm:prSet/>
      <dgm:spPr/>
      <dgm:t>
        <a:bodyPr/>
        <a:lstStyle/>
        <a:p>
          <a:endParaRPr lang="es-CL"/>
        </a:p>
      </dgm:t>
    </dgm:pt>
    <dgm:pt modelId="{1B01E684-4684-47F0-8ACE-CFAB27EE1014}" type="sibTrans" cxnId="{C1F838DC-4B41-4572-B092-D820BD5C3B33}">
      <dgm:prSet/>
      <dgm:spPr/>
      <dgm:t>
        <a:bodyPr/>
        <a:lstStyle/>
        <a:p>
          <a:endParaRPr lang="es-CL"/>
        </a:p>
      </dgm:t>
    </dgm:pt>
    <dgm:pt modelId="{E3EEEA73-3879-459D-A7CE-58521A79050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POSTULACION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C94D6BB-A2CC-46E8-BA3F-E97D875B8880}" type="parTrans" cxnId="{50C23E6E-8CC2-4BB5-BE23-C3B1E6A2F77C}">
      <dgm:prSet/>
      <dgm:spPr/>
      <dgm:t>
        <a:bodyPr/>
        <a:lstStyle/>
        <a:p>
          <a:endParaRPr lang="es-CL"/>
        </a:p>
      </dgm:t>
    </dgm:pt>
    <dgm:pt modelId="{F750C677-F367-4190-BAE5-39342B5F3A42}" type="sibTrans" cxnId="{50C23E6E-8CC2-4BB5-BE23-C3B1E6A2F77C}">
      <dgm:prSet/>
      <dgm:spPr/>
      <dgm:t>
        <a:bodyPr/>
        <a:lstStyle/>
        <a:p>
          <a:endParaRPr lang="es-CL"/>
        </a:p>
      </dgm:t>
    </dgm:pt>
    <dgm:pt modelId="{53C7BC4F-1DB5-48B1-BBCE-0E509B5AE82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PATRIMONIO FAMILIAR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5A7DF63-4475-40D2-A23C-8B25A1307C9B}" type="parTrans" cxnId="{7988C47A-26A3-4B03-892A-79EAAEA2F5F4}">
      <dgm:prSet/>
      <dgm:spPr/>
      <dgm:t>
        <a:bodyPr/>
        <a:lstStyle/>
        <a:p>
          <a:endParaRPr lang="es-CL"/>
        </a:p>
      </dgm:t>
    </dgm:pt>
    <dgm:pt modelId="{17E32243-A7DB-4A39-99DB-ECC582533A5D}" type="sibTrans" cxnId="{7988C47A-26A3-4B03-892A-79EAAEA2F5F4}">
      <dgm:prSet/>
      <dgm:spPr/>
      <dgm:t>
        <a:bodyPr/>
        <a:lstStyle/>
        <a:p>
          <a:endParaRPr lang="es-CL"/>
        </a:p>
      </dgm:t>
    </dgm:pt>
    <dgm:pt modelId="{CE13B69E-F675-4F26-9569-8326F292C634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EVALUACION SUBSIDIOS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4D7BBC7-A2D3-46C4-9CF0-A547507E5D79}" type="parTrans" cxnId="{8B38F9C8-CAAB-4003-B252-B338E232A0C8}">
      <dgm:prSet/>
      <dgm:spPr/>
      <dgm:t>
        <a:bodyPr/>
        <a:lstStyle/>
        <a:p>
          <a:endParaRPr lang="es-CL"/>
        </a:p>
      </dgm:t>
    </dgm:pt>
    <dgm:pt modelId="{52B18514-059D-45E1-A9EE-C75B9661AFDE}" type="sibTrans" cxnId="{8B38F9C8-CAAB-4003-B252-B338E232A0C8}">
      <dgm:prSet/>
      <dgm:spPr/>
      <dgm:t>
        <a:bodyPr/>
        <a:lstStyle/>
        <a:p>
          <a:endParaRPr lang="es-CL"/>
        </a:p>
      </dgm:t>
    </dgm:pt>
    <dgm:pt modelId="{3D4C51C7-CEC8-4F18-BFE0-2A6B537C9D78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ADMINISTRACION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PPF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2732660C-5449-4061-98AE-27DAC5436F4B}" type="parTrans" cxnId="{241E78B0-0ECB-4A39-95FC-532431688199}">
      <dgm:prSet/>
      <dgm:spPr/>
      <dgm:t>
        <a:bodyPr/>
        <a:lstStyle/>
        <a:p>
          <a:endParaRPr lang="es-CL"/>
        </a:p>
      </dgm:t>
    </dgm:pt>
    <dgm:pt modelId="{0C55BB9F-ED7A-498A-B899-D533FD8B8D43}" type="sibTrans" cxnId="{241E78B0-0ECB-4A39-95FC-532431688199}">
      <dgm:prSet/>
      <dgm:spPr/>
      <dgm:t>
        <a:bodyPr/>
        <a:lstStyle/>
        <a:p>
          <a:endParaRPr lang="es-CL"/>
        </a:p>
      </dgm:t>
    </dgm:pt>
    <dgm:pt modelId="{28408EA1-8B70-48BE-A98E-C72F2BBA861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TITULO I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ENTORNO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16B3843-DFEC-43B4-BE97-9B683D1D337A}" type="parTrans" cxnId="{597CDD2C-1BB2-427E-83B7-97345D5F4EA2}">
      <dgm:prSet/>
      <dgm:spPr/>
      <dgm:t>
        <a:bodyPr/>
        <a:lstStyle/>
        <a:p>
          <a:endParaRPr lang="es-CL"/>
        </a:p>
      </dgm:t>
    </dgm:pt>
    <dgm:pt modelId="{2E0101BF-84C3-4998-97FE-CFB606379CB4}" type="sibTrans" cxnId="{597CDD2C-1BB2-427E-83B7-97345D5F4EA2}">
      <dgm:prSet/>
      <dgm:spPr/>
      <dgm:t>
        <a:bodyPr/>
        <a:lstStyle/>
        <a:p>
          <a:endParaRPr lang="es-CL"/>
        </a:p>
      </dgm:t>
    </dgm:pt>
    <dgm:pt modelId="{38430E1A-D519-43A6-AE97-6AF136D511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TITULO II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VIVIENDA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421504D-5598-4381-8077-B30CCB9FCD1A}" type="parTrans" cxnId="{239E3A91-0A75-458C-A996-0D3BE9A450A7}">
      <dgm:prSet/>
      <dgm:spPr/>
      <dgm:t>
        <a:bodyPr/>
        <a:lstStyle/>
        <a:p>
          <a:endParaRPr lang="es-CL"/>
        </a:p>
      </dgm:t>
    </dgm:pt>
    <dgm:pt modelId="{51303C35-9A5C-4A6E-95DF-648E22282150}" type="sibTrans" cxnId="{239E3A91-0A75-458C-A996-0D3BE9A450A7}">
      <dgm:prSet/>
      <dgm:spPr/>
      <dgm:t>
        <a:bodyPr/>
        <a:lstStyle/>
        <a:p>
          <a:endParaRPr lang="es-CL"/>
        </a:p>
      </dgm:t>
    </dgm:pt>
    <dgm:pt modelId="{309079B2-E1CF-42B1-BEF8-A823A1DD9F8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TITULO III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AMPLIACION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60C0587-1F73-4A39-AFEA-A347A5F9AB32}" type="parTrans" cxnId="{AAE56A39-7AFA-4EBE-A42B-1FEA4D20073D}">
      <dgm:prSet/>
      <dgm:spPr/>
      <dgm:t>
        <a:bodyPr/>
        <a:lstStyle/>
        <a:p>
          <a:endParaRPr lang="es-CL"/>
        </a:p>
      </dgm:t>
    </dgm:pt>
    <dgm:pt modelId="{17D172D5-4070-4C6D-B344-F69F7E24EE90}" type="sibTrans" cxnId="{AAE56A39-7AFA-4EBE-A42B-1FEA4D20073D}">
      <dgm:prSet/>
      <dgm:spPr/>
      <dgm:t>
        <a:bodyPr/>
        <a:lstStyle/>
        <a:p>
          <a:endParaRPr lang="es-CL"/>
        </a:p>
      </dgm:t>
    </dgm:pt>
    <dgm:pt modelId="{6E50F1B5-8DF2-4810-AA14-3E9A43B9DAA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PAVIMENTACION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0D2514B-A582-483A-A97F-E24C8D34162D}" type="parTrans" cxnId="{FA9E246B-4946-4D88-B80E-F1C1AEEE3D03}">
      <dgm:prSet/>
      <dgm:spPr/>
      <dgm:t>
        <a:bodyPr/>
        <a:lstStyle/>
        <a:p>
          <a:endParaRPr lang="es-CL"/>
        </a:p>
      </dgm:t>
    </dgm:pt>
    <dgm:pt modelId="{7B93E720-F5ED-48D1-9AB0-8120FFF2A9EA}" type="sibTrans" cxnId="{FA9E246B-4946-4D88-B80E-F1C1AEEE3D03}">
      <dgm:prSet/>
      <dgm:spPr/>
      <dgm:t>
        <a:bodyPr/>
        <a:lstStyle/>
        <a:p>
          <a:endParaRPr lang="es-CL"/>
        </a:p>
      </dgm:t>
    </dgm:pt>
    <dgm:pt modelId="{88D41170-C076-4EDB-977A-21A6EC80F6F2}" type="pres">
      <dgm:prSet presAssocID="{8DB27C1D-37CD-4BDD-A720-48CE3057DF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B76C12-B4BC-47EF-A598-06F07C4CA333}" type="pres">
      <dgm:prSet presAssocID="{F53C06D8-5618-4497-830A-BF3FC17E3FF5}" presName="hierRoot1" presStyleCnt="0">
        <dgm:presLayoutVars>
          <dgm:hierBranch/>
        </dgm:presLayoutVars>
      </dgm:prSet>
      <dgm:spPr/>
    </dgm:pt>
    <dgm:pt modelId="{BEB9512A-81F1-42C7-BAC9-CABE16CA4E0E}" type="pres">
      <dgm:prSet presAssocID="{F53C06D8-5618-4497-830A-BF3FC17E3FF5}" presName="rootComposite1" presStyleCnt="0"/>
      <dgm:spPr/>
    </dgm:pt>
    <dgm:pt modelId="{4E19D183-A95C-4500-A211-31885C462B2F}" type="pres">
      <dgm:prSet presAssocID="{F53C06D8-5618-4497-830A-BF3FC17E3FF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6A13FBC5-521D-4FA7-88D5-7F637AB29116}" type="pres">
      <dgm:prSet presAssocID="{F53C06D8-5618-4497-830A-BF3FC17E3FF5}" presName="rootConnector1" presStyleLbl="node1" presStyleIdx="0" presStyleCnt="0"/>
      <dgm:spPr/>
      <dgm:t>
        <a:bodyPr/>
        <a:lstStyle/>
        <a:p>
          <a:endParaRPr lang="es-CL"/>
        </a:p>
      </dgm:t>
    </dgm:pt>
    <dgm:pt modelId="{EAF6C301-B46D-4A89-B3BC-25B99186EB14}" type="pres">
      <dgm:prSet presAssocID="{F53C06D8-5618-4497-830A-BF3FC17E3FF5}" presName="hierChild2" presStyleCnt="0"/>
      <dgm:spPr/>
    </dgm:pt>
    <dgm:pt modelId="{6EA1D421-32D7-48BE-81D3-0C7EA19771A4}" type="pres">
      <dgm:prSet presAssocID="{8A413EFA-F734-4B56-967C-192D068F764F}" presName="Name35" presStyleLbl="parChTrans1D2" presStyleIdx="0" presStyleCnt="3"/>
      <dgm:spPr/>
      <dgm:t>
        <a:bodyPr/>
        <a:lstStyle/>
        <a:p>
          <a:endParaRPr lang="es-CL"/>
        </a:p>
      </dgm:t>
    </dgm:pt>
    <dgm:pt modelId="{ABB645E4-A961-4985-AF53-2FC0C8C1D5A9}" type="pres">
      <dgm:prSet presAssocID="{6206F2F3-F766-413D-A531-0463F5E7377F}" presName="hierRoot2" presStyleCnt="0">
        <dgm:presLayoutVars>
          <dgm:hierBranch/>
        </dgm:presLayoutVars>
      </dgm:prSet>
      <dgm:spPr/>
    </dgm:pt>
    <dgm:pt modelId="{F4A19C6E-9B89-4F43-83AC-9B305A7FF92B}" type="pres">
      <dgm:prSet presAssocID="{6206F2F3-F766-413D-A531-0463F5E7377F}" presName="rootComposite" presStyleCnt="0"/>
      <dgm:spPr/>
    </dgm:pt>
    <dgm:pt modelId="{79C67C71-A4F2-434E-8914-9EB4185ECF66}" type="pres">
      <dgm:prSet presAssocID="{6206F2F3-F766-413D-A531-0463F5E7377F}" presName="rootText" presStyleLbl="node2" presStyleIdx="0" presStyleCnt="2" custScaleX="107215" custScaleY="8867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D57A9BC-18C6-449C-BC67-AA8D59E24F0B}" type="pres">
      <dgm:prSet presAssocID="{6206F2F3-F766-413D-A531-0463F5E7377F}" presName="rootConnector" presStyleLbl="node2" presStyleIdx="0" presStyleCnt="2"/>
      <dgm:spPr/>
      <dgm:t>
        <a:bodyPr/>
        <a:lstStyle/>
        <a:p>
          <a:endParaRPr lang="es-CL"/>
        </a:p>
      </dgm:t>
    </dgm:pt>
    <dgm:pt modelId="{4AE8EEDC-BCF1-4B15-A18D-7FBB98D4E385}" type="pres">
      <dgm:prSet presAssocID="{6206F2F3-F766-413D-A531-0463F5E7377F}" presName="hierChild4" presStyleCnt="0"/>
      <dgm:spPr/>
    </dgm:pt>
    <dgm:pt modelId="{4183CCC7-698D-4CF4-AE61-5270AE59834C}" type="pres">
      <dgm:prSet presAssocID="{FF318EFC-8953-4711-AD13-A086A3A04F3B}" presName="Name35" presStyleLbl="parChTrans1D3" presStyleIdx="0" presStyleCnt="7"/>
      <dgm:spPr/>
      <dgm:t>
        <a:bodyPr/>
        <a:lstStyle/>
        <a:p>
          <a:endParaRPr lang="es-CL"/>
        </a:p>
      </dgm:t>
    </dgm:pt>
    <dgm:pt modelId="{EF9B0A88-54EB-4C7A-AADB-FD4A38AAC21E}" type="pres">
      <dgm:prSet presAssocID="{EC6DF6B2-AF3D-411E-9FB9-305F7040F6A7}" presName="hierRoot2" presStyleCnt="0">
        <dgm:presLayoutVars>
          <dgm:hierBranch val="r"/>
        </dgm:presLayoutVars>
      </dgm:prSet>
      <dgm:spPr/>
    </dgm:pt>
    <dgm:pt modelId="{A333594F-1C01-46F0-AD5C-3FD41E63FC70}" type="pres">
      <dgm:prSet presAssocID="{EC6DF6B2-AF3D-411E-9FB9-305F7040F6A7}" presName="rootComposite" presStyleCnt="0"/>
      <dgm:spPr/>
    </dgm:pt>
    <dgm:pt modelId="{7CF388F5-B266-4334-9FF0-F98FABC40C0C}" type="pres">
      <dgm:prSet presAssocID="{EC6DF6B2-AF3D-411E-9FB9-305F7040F6A7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99D60F5-2DE4-4B13-89A0-01CD04C140B5}" type="pres">
      <dgm:prSet presAssocID="{EC6DF6B2-AF3D-411E-9FB9-305F7040F6A7}" presName="rootConnector" presStyleLbl="node3" presStyleIdx="0" presStyleCnt="6"/>
      <dgm:spPr/>
      <dgm:t>
        <a:bodyPr/>
        <a:lstStyle/>
        <a:p>
          <a:endParaRPr lang="es-CL"/>
        </a:p>
      </dgm:t>
    </dgm:pt>
    <dgm:pt modelId="{B0F782B4-C8FD-4035-86C1-96CC3C2C7DC2}" type="pres">
      <dgm:prSet presAssocID="{EC6DF6B2-AF3D-411E-9FB9-305F7040F6A7}" presName="hierChild4" presStyleCnt="0"/>
      <dgm:spPr/>
    </dgm:pt>
    <dgm:pt modelId="{A9A323AC-A6A6-4E8A-86C5-A30E9B0A39A1}" type="pres">
      <dgm:prSet presAssocID="{EC6DF6B2-AF3D-411E-9FB9-305F7040F6A7}" presName="hierChild5" presStyleCnt="0"/>
      <dgm:spPr/>
    </dgm:pt>
    <dgm:pt modelId="{C98FE791-DCD7-47AC-93C3-40B96FDA274D}" type="pres">
      <dgm:prSet presAssocID="{3BF541B4-42D5-484C-AC41-C28D38071096}" presName="Name35" presStyleLbl="parChTrans1D3" presStyleIdx="1" presStyleCnt="7"/>
      <dgm:spPr/>
      <dgm:t>
        <a:bodyPr/>
        <a:lstStyle/>
        <a:p>
          <a:endParaRPr lang="es-CL"/>
        </a:p>
      </dgm:t>
    </dgm:pt>
    <dgm:pt modelId="{3CAECAF3-6C66-43A2-973D-686FC14021A3}" type="pres">
      <dgm:prSet presAssocID="{109251AA-B36A-40DB-9EE1-D5792F728010}" presName="hierRoot2" presStyleCnt="0">
        <dgm:presLayoutVars>
          <dgm:hierBranch/>
        </dgm:presLayoutVars>
      </dgm:prSet>
      <dgm:spPr/>
    </dgm:pt>
    <dgm:pt modelId="{A1BF7E7E-CC1D-4AC6-AC15-8533F505ECB8}" type="pres">
      <dgm:prSet presAssocID="{109251AA-B36A-40DB-9EE1-D5792F728010}" presName="rootComposite" presStyleCnt="0"/>
      <dgm:spPr/>
    </dgm:pt>
    <dgm:pt modelId="{4EB01F78-624C-4687-B86E-DE5B6C7ADA73}" type="pres">
      <dgm:prSet presAssocID="{109251AA-B36A-40DB-9EE1-D5792F728010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6268BE53-5907-4808-B0D3-A82F222976EC}" type="pres">
      <dgm:prSet presAssocID="{109251AA-B36A-40DB-9EE1-D5792F728010}" presName="rootConnector" presStyleLbl="node3" presStyleIdx="1" presStyleCnt="6"/>
      <dgm:spPr/>
      <dgm:t>
        <a:bodyPr/>
        <a:lstStyle/>
        <a:p>
          <a:endParaRPr lang="es-CL"/>
        </a:p>
      </dgm:t>
    </dgm:pt>
    <dgm:pt modelId="{2A5A33AA-DFE3-4FF7-AD7D-9BCBBCCD2D92}" type="pres">
      <dgm:prSet presAssocID="{109251AA-B36A-40DB-9EE1-D5792F728010}" presName="hierChild4" presStyleCnt="0"/>
      <dgm:spPr/>
    </dgm:pt>
    <dgm:pt modelId="{15ED72C3-451D-4FFA-93D3-FAA588AF146F}" type="pres">
      <dgm:prSet presAssocID="{31E0F7C5-9623-4453-A597-01F6001876B7}" presName="Name35" presStyleLbl="parChTrans1D4" presStyleIdx="0" presStyleCnt="10"/>
      <dgm:spPr/>
      <dgm:t>
        <a:bodyPr/>
        <a:lstStyle/>
        <a:p>
          <a:endParaRPr lang="es-CL"/>
        </a:p>
      </dgm:t>
    </dgm:pt>
    <dgm:pt modelId="{33F763C6-4015-4052-9EB2-E07B55192A53}" type="pres">
      <dgm:prSet presAssocID="{1C3BFCE3-79F8-45AE-825D-3BC288896DD4}" presName="hierRoot2" presStyleCnt="0">
        <dgm:presLayoutVars>
          <dgm:hierBranch val="r"/>
        </dgm:presLayoutVars>
      </dgm:prSet>
      <dgm:spPr/>
    </dgm:pt>
    <dgm:pt modelId="{419377CC-955C-4F5A-B58C-DA319B537E00}" type="pres">
      <dgm:prSet presAssocID="{1C3BFCE3-79F8-45AE-825D-3BC288896DD4}" presName="rootComposite" presStyleCnt="0"/>
      <dgm:spPr/>
    </dgm:pt>
    <dgm:pt modelId="{70C747A7-43B2-4CCB-AB39-2873B3D631E4}" type="pres">
      <dgm:prSet presAssocID="{1C3BFCE3-79F8-45AE-825D-3BC288896DD4}" presName="rootText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F64EAB2-5C31-418B-A94D-93B69AC373A2}" type="pres">
      <dgm:prSet presAssocID="{1C3BFCE3-79F8-45AE-825D-3BC288896DD4}" presName="rootConnector" presStyleLbl="node4" presStyleIdx="0" presStyleCnt="8"/>
      <dgm:spPr/>
      <dgm:t>
        <a:bodyPr/>
        <a:lstStyle/>
        <a:p>
          <a:endParaRPr lang="es-CL"/>
        </a:p>
      </dgm:t>
    </dgm:pt>
    <dgm:pt modelId="{AC0A8DE6-9815-4E36-A908-7AD2BF400FD2}" type="pres">
      <dgm:prSet presAssocID="{1C3BFCE3-79F8-45AE-825D-3BC288896DD4}" presName="hierChild4" presStyleCnt="0"/>
      <dgm:spPr/>
    </dgm:pt>
    <dgm:pt modelId="{16785F03-3A41-4597-861A-1FDCC799DB1D}" type="pres">
      <dgm:prSet presAssocID="{1C3BFCE3-79F8-45AE-825D-3BC288896DD4}" presName="hierChild5" presStyleCnt="0"/>
      <dgm:spPr/>
    </dgm:pt>
    <dgm:pt modelId="{979A78E2-8085-4CAA-B134-236836E79B75}" type="pres">
      <dgm:prSet presAssocID="{D250BBF2-2B22-4082-AE48-AF14FC2815EC}" presName="Name35" presStyleLbl="parChTrans1D4" presStyleIdx="1" presStyleCnt="10"/>
      <dgm:spPr/>
      <dgm:t>
        <a:bodyPr/>
        <a:lstStyle/>
        <a:p>
          <a:endParaRPr lang="es-CL"/>
        </a:p>
      </dgm:t>
    </dgm:pt>
    <dgm:pt modelId="{7856FCF0-C0FA-4FF0-B186-CE895916EA7B}" type="pres">
      <dgm:prSet presAssocID="{FB3F73C3-0170-4ABC-9342-9E0707A18983}" presName="hierRoot2" presStyleCnt="0">
        <dgm:presLayoutVars>
          <dgm:hierBranch val="r"/>
        </dgm:presLayoutVars>
      </dgm:prSet>
      <dgm:spPr/>
    </dgm:pt>
    <dgm:pt modelId="{65EF318C-017F-442E-8C71-4108EC83A9DD}" type="pres">
      <dgm:prSet presAssocID="{FB3F73C3-0170-4ABC-9342-9E0707A18983}" presName="rootComposite" presStyleCnt="0"/>
      <dgm:spPr/>
    </dgm:pt>
    <dgm:pt modelId="{236884A1-1779-4847-BB7C-E43C63D56E53}" type="pres">
      <dgm:prSet presAssocID="{FB3F73C3-0170-4ABC-9342-9E0707A18983}" presName="rootText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76EC7803-5B16-4D17-A690-B5C106849A65}" type="pres">
      <dgm:prSet presAssocID="{FB3F73C3-0170-4ABC-9342-9E0707A18983}" presName="rootConnector" presStyleLbl="node4" presStyleIdx="1" presStyleCnt="8"/>
      <dgm:spPr/>
      <dgm:t>
        <a:bodyPr/>
        <a:lstStyle/>
        <a:p>
          <a:endParaRPr lang="es-CL"/>
        </a:p>
      </dgm:t>
    </dgm:pt>
    <dgm:pt modelId="{2A229CC4-34F7-4AAB-8048-0DCF9EDB81D5}" type="pres">
      <dgm:prSet presAssocID="{FB3F73C3-0170-4ABC-9342-9E0707A18983}" presName="hierChild4" presStyleCnt="0"/>
      <dgm:spPr/>
    </dgm:pt>
    <dgm:pt modelId="{48280ED1-117E-4DD6-8153-49368F19BF84}" type="pres">
      <dgm:prSet presAssocID="{FB3F73C3-0170-4ABC-9342-9E0707A18983}" presName="hierChild5" presStyleCnt="0"/>
      <dgm:spPr/>
    </dgm:pt>
    <dgm:pt modelId="{6F4AE5B9-2302-42A8-850D-CDFF1A91AE46}" type="pres">
      <dgm:prSet presAssocID="{109251AA-B36A-40DB-9EE1-D5792F728010}" presName="hierChild5" presStyleCnt="0"/>
      <dgm:spPr/>
    </dgm:pt>
    <dgm:pt modelId="{598D1556-7347-49C5-BBCE-8D70708FC322}" type="pres">
      <dgm:prSet presAssocID="{1A887B8F-2863-4C29-BEC0-F99A0B4EC4EE}" presName="Name35" presStyleLbl="parChTrans1D3" presStyleIdx="2" presStyleCnt="7"/>
      <dgm:spPr/>
      <dgm:t>
        <a:bodyPr/>
        <a:lstStyle/>
        <a:p>
          <a:endParaRPr lang="es-CL"/>
        </a:p>
      </dgm:t>
    </dgm:pt>
    <dgm:pt modelId="{BF2F862A-8E68-4A1E-9765-BF2A488E4976}" type="pres">
      <dgm:prSet presAssocID="{7208BD6E-D0BD-4290-B4A4-F2B4AE69B4F0}" presName="hierRoot2" presStyleCnt="0">
        <dgm:presLayoutVars>
          <dgm:hierBranch val="r"/>
        </dgm:presLayoutVars>
      </dgm:prSet>
      <dgm:spPr/>
    </dgm:pt>
    <dgm:pt modelId="{CAF03415-C3F6-4AF7-913D-5151B1FA6E4E}" type="pres">
      <dgm:prSet presAssocID="{7208BD6E-D0BD-4290-B4A4-F2B4AE69B4F0}" presName="rootComposite" presStyleCnt="0"/>
      <dgm:spPr/>
    </dgm:pt>
    <dgm:pt modelId="{E80FE4C1-692A-4272-B368-AB1D7927B084}" type="pres">
      <dgm:prSet presAssocID="{7208BD6E-D0BD-4290-B4A4-F2B4AE69B4F0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6857E866-947B-40A2-85C7-8EC73077C370}" type="pres">
      <dgm:prSet presAssocID="{7208BD6E-D0BD-4290-B4A4-F2B4AE69B4F0}" presName="rootConnector" presStyleLbl="node3" presStyleIdx="2" presStyleCnt="6"/>
      <dgm:spPr/>
      <dgm:t>
        <a:bodyPr/>
        <a:lstStyle/>
        <a:p>
          <a:endParaRPr lang="es-CL"/>
        </a:p>
      </dgm:t>
    </dgm:pt>
    <dgm:pt modelId="{004430B7-571B-4053-84BD-22B2692F1DCE}" type="pres">
      <dgm:prSet presAssocID="{7208BD6E-D0BD-4290-B4A4-F2B4AE69B4F0}" presName="hierChild4" presStyleCnt="0"/>
      <dgm:spPr/>
    </dgm:pt>
    <dgm:pt modelId="{26A1F29D-4C58-48FA-8A43-618AB0C32714}" type="pres">
      <dgm:prSet presAssocID="{7208BD6E-D0BD-4290-B4A4-F2B4AE69B4F0}" presName="hierChild5" presStyleCnt="0"/>
      <dgm:spPr/>
    </dgm:pt>
    <dgm:pt modelId="{51EE6848-EE49-46BF-B219-69065E8685EE}" type="pres">
      <dgm:prSet presAssocID="{6206F2F3-F766-413D-A531-0463F5E7377F}" presName="hierChild5" presStyleCnt="0"/>
      <dgm:spPr/>
    </dgm:pt>
    <dgm:pt modelId="{D608C624-F2F9-4DE2-9490-C2154E2B71B2}" type="pres">
      <dgm:prSet presAssocID="{4C5D9853-F46F-4849-9981-6A5812B8050C}" presName="Name111" presStyleLbl="parChTrans1D3" presStyleIdx="3" presStyleCnt="7"/>
      <dgm:spPr/>
      <dgm:t>
        <a:bodyPr/>
        <a:lstStyle/>
        <a:p>
          <a:endParaRPr lang="es-CL"/>
        </a:p>
      </dgm:t>
    </dgm:pt>
    <dgm:pt modelId="{FA90F21A-550F-4C62-8CEC-4F71958D423D}" type="pres">
      <dgm:prSet presAssocID="{70806576-FF9D-4245-A599-008252632216}" presName="hierRoot3" presStyleCnt="0">
        <dgm:presLayoutVars>
          <dgm:hierBranch/>
        </dgm:presLayoutVars>
      </dgm:prSet>
      <dgm:spPr/>
    </dgm:pt>
    <dgm:pt modelId="{25EF3F83-D527-4182-B2CC-2CB075252CE0}" type="pres">
      <dgm:prSet presAssocID="{70806576-FF9D-4245-A599-008252632216}" presName="rootComposite3" presStyleCnt="0"/>
      <dgm:spPr/>
    </dgm:pt>
    <dgm:pt modelId="{A845BFCF-7CD9-4EDF-B892-23FB91649F28}" type="pres">
      <dgm:prSet presAssocID="{70806576-FF9D-4245-A599-008252632216}" presName="rootText3" presStyleLbl="asst2" presStyleIdx="0" presStyleCnt="1" custScaleX="78228" custScaleY="6063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40FCE3F-FB79-4DB7-A2E8-BB64FEFCC863}" type="pres">
      <dgm:prSet presAssocID="{70806576-FF9D-4245-A599-008252632216}" presName="rootConnector3" presStyleLbl="asst2" presStyleIdx="0" presStyleCnt="1"/>
      <dgm:spPr/>
      <dgm:t>
        <a:bodyPr/>
        <a:lstStyle/>
        <a:p>
          <a:endParaRPr lang="es-CL"/>
        </a:p>
      </dgm:t>
    </dgm:pt>
    <dgm:pt modelId="{BE97A2B0-0BE3-410A-9180-F1C284B87A1F}" type="pres">
      <dgm:prSet presAssocID="{70806576-FF9D-4245-A599-008252632216}" presName="hierChild6" presStyleCnt="0"/>
      <dgm:spPr/>
    </dgm:pt>
    <dgm:pt modelId="{CE7047AD-DB4B-439B-8C29-B318B75F0A60}" type="pres">
      <dgm:prSet presAssocID="{70806576-FF9D-4245-A599-008252632216}" presName="hierChild7" presStyleCnt="0"/>
      <dgm:spPr/>
    </dgm:pt>
    <dgm:pt modelId="{6CAEB433-8D63-40A6-97CF-2B03CAA8054C}" type="pres">
      <dgm:prSet presAssocID="{292F8CE1-9DAA-4C0F-A474-6A3AD95C5AFD}" presName="Name35" presStyleLbl="parChTrans1D2" presStyleIdx="1" presStyleCnt="3"/>
      <dgm:spPr/>
      <dgm:t>
        <a:bodyPr/>
        <a:lstStyle/>
        <a:p>
          <a:endParaRPr lang="es-CL"/>
        </a:p>
      </dgm:t>
    </dgm:pt>
    <dgm:pt modelId="{5E389EE1-C2E6-418A-BE70-D2B526E28697}" type="pres">
      <dgm:prSet presAssocID="{FAB7F4E6-9991-45B3-8767-7C569897D762}" presName="hierRoot2" presStyleCnt="0">
        <dgm:presLayoutVars>
          <dgm:hierBranch/>
        </dgm:presLayoutVars>
      </dgm:prSet>
      <dgm:spPr/>
    </dgm:pt>
    <dgm:pt modelId="{DD25E5FB-DE56-40E8-80C8-7BD3BD5CF406}" type="pres">
      <dgm:prSet presAssocID="{FAB7F4E6-9991-45B3-8767-7C569897D762}" presName="rootComposite" presStyleCnt="0"/>
      <dgm:spPr/>
    </dgm:pt>
    <dgm:pt modelId="{22C69F53-20DF-4069-AC30-DEC0C953EC85}" type="pres">
      <dgm:prSet presAssocID="{FAB7F4E6-9991-45B3-8767-7C569897D76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730A5A26-FF50-436B-AA48-6EA023F0A1CD}" type="pres">
      <dgm:prSet presAssocID="{FAB7F4E6-9991-45B3-8767-7C569897D762}" presName="rootConnector" presStyleLbl="node2" presStyleIdx="1" presStyleCnt="2"/>
      <dgm:spPr/>
      <dgm:t>
        <a:bodyPr/>
        <a:lstStyle/>
        <a:p>
          <a:endParaRPr lang="es-CL"/>
        </a:p>
      </dgm:t>
    </dgm:pt>
    <dgm:pt modelId="{61A0E82B-146E-4A5F-A0DE-E7F4F4F7704B}" type="pres">
      <dgm:prSet presAssocID="{FAB7F4E6-9991-45B3-8767-7C569897D762}" presName="hierChild4" presStyleCnt="0"/>
      <dgm:spPr/>
    </dgm:pt>
    <dgm:pt modelId="{F401E23F-6EC9-4F5D-9600-9241FA83A088}" type="pres">
      <dgm:prSet presAssocID="{8A74D523-5BB5-4636-B5F5-5A8D0FB70480}" presName="Name35" presStyleLbl="parChTrans1D3" presStyleIdx="4" presStyleCnt="7"/>
      <dgm:spPr/>
      <dgm:t>
        <a:bodyPr/>
        <a:lstStyle/>
        <a:p>
          <a:endParaRPr lang="es-CL"/>
        </a:p>
      </dgm:t>
    </dgm:pt>
    <dgm:pt modelId="{B03CEFE6-8CBC-497D-9912-4366467273A6}" type="pres">
      <dgm:prSet presAssocID="{B192206B-D28E-461A-8063-5D162777E018}" presName="hierRoot2" presStyleCnt="0">
        <dgm:presLayoutVars>
          <dgm:hierBranch/>
        </dgm:presLayoutVars>
      </dgm:prSet>
      <dgm:spPr/>
    </dgm:pt>
    <dgm:pt modelId="{C697FD5E-3B2E-4851-822D-C975A0A1117B}" type="pres">
      <dgm:prSet presAssocID="{B192206B-D28E-461A-8063-5D162777E018}" presName="rootComposite" presStyleCnt="0"/>
      <dgm:spPr/>
    </dgm:pt>
    <dgm:pt modelId="{848A9CC9-4523-4018-8397-A8F16DB6B898}" type="pres">
      <dgm:prSet presAssocID="{B192206B-D28E-461A-8063-5D162777E018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D7ED7E7-F220-498F-BFD0-79E97885CF18}" type="pres">
      <dgm:prSet presAssocID="{B192206B-D28E-461A-8063-5D162777E018}" presName="rootConnector" presStyleLbl="node3" presStyleIdx="3" presStyleCnt="6"/>
      <dgm:spPr/>
      <dgm:t>
        <a:bodyPr/>
        <a:lstStyle/>
        <a:p>
          <a:endParaRPr lang="es-CL"/>
        </a:p>
      </dgm:t>
    </dgm:pt>
    <dgm:pt modelId="{74E67D5A-A135-4F94-99E4-1F6E427113A7}" type="pres">
      <dgm:prSet presAssocID="{B192206B-D28E-461A-8063-5D162777E018}" presName="hierChild4" presStyleCnt="0"/>
      <dgm:spPr/>
    </dgm:pt>
    <dgm:pt modelId="{912172AB-27D3-408A-BA6E-F666C38A644B}" type="pres">
      <dgm:prSet presAssocID="{B9A5D52A-C5B2-44C1-A7F6-8D83A11ABC5D}" presName="Name35" presStyleLbl="parChTrans1D4" presStyleIdx="2" presStyleCnt="10"/>
      <dgm:spPr/>
      <dgm:t>
        <a:bodyPr/>
        <a:lstStyle/>
        <a:p>
          <a:endParaRPr lang="es-CL"/>
        </a:p>
      </dgm:t>
    </dgm:pt>
    <dgm:pt modelId="{CD13355C-D86D-439B-8723-D590BC3C5327}" type="pres">
      <dgm:prSet presAssocID="{84B5C967-6455-4A11-8507-6EE13CA47B86}" presName="hierRoot2" presStyleCnt="0">
        <dgm:presLayoutVars>
          <dgm:hierBranch val="r"/>
        </dgm:presLayoutVars>
      </dgm:prSet>
      <dgm:spPr/>
    </dgm:pt>
    <dgm:pt modelId="{16A3025F-F72C-4D48-99AF-E7ACC7793D24}" type="pres">
      <dgm:prSet presAssocID="{84B5C967-6455-4A11-8507-6EE13CA47B86}" presName="rootComposite" presStyleCnt="0"/>
      <dgm:spPr/>
    </dgm:pt>
    <dgm:pt modelId="{E979AF2B-A920-44AE-8B4F-B037D3373EF1}" type="pres">
      <dgm:prSet presAssocID="{84B5C967-6455-4A11-8507-6EE13CA47B86}" presName="rootText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966A0DF-6627-476C-8696-64EB598A1096}" type="pres">
      <dgm:prSet presAssocID="{84B5C967-6455-4A11-8507-6EE13CA47B86}" presName="rootConnector" presStyleLbl="node4" presStyleIdx="2" presStyleCnt="8"/>
      <dgm:spPr/>
      <dgm:t>
        <a:bodyPr/>
        <a:lstStyle/>
        <a:p>
          <a:endParaRPr lang="es-CL"/>
        </a:p>
      </dgm:t>
    </dgm:pt>
    <dgm:pt modelId="{9AF164FF-19EC-46E2-BE5A-F2978F7CFB3F}" type="pres">
      <dgm:prSet presAssocID="{84B5C967-6455-4A11-8507-6EE13CA47B86}" presName="hierChild4" presStyleCnt="0"/>
      <dgm:spPr/>
    </dgm:pt>
    <dgm:pt modelId="{DD59B4CB-2928-4EA7-9CC1-278A4E3E1DB5}" type="pres">
      <dgm:prSet presAssocID="{84B5C967-6455-4A11-8507-6EE13CA47B86}" presName="hierChild5" presStyleCnt="0"/>
      <dgm:spPr/>
    </dgm:pt>
    <dgm:pt modelId="{12E70706-3A4F-48A4-93B6-05EB2B111C22}" type="pres">
      <dgm:prSet presAssocID="{56AF7BFA-F440-47D7-9E9B-FD49815413C8}" presName="Name35" presStyleLbl="parChTrans1D4" presStyleIdx="3" presStyleCnt="10"/>
      <dgm:spPr/>
      <dgm:t>
        <a:bodyPr/>
        <a:lstStyle/>
        <a:p>
          <a:endParaRPr lang="es-CL"/>
        </a:p>
      </dgm:t>
    </dgm:pt>
    <dgm:pt modelId="{F11F676C-9E71-43FE-8BAD-A7307FCE032E}" type="pres">
      <dgm:prSet presAssocID="{F9384054-2BC9-4F40-AFDF-9EFAD5A79DA9}" presName="hierRoot2" presStyleCnt="0">
        <dgm:presLayoutVars>
          <dgm:hierBranch val="r"/>
        </dgm:presLayoutVars>
      </dgm:prSet>
      <dgm:spPr/>
    </dgm:pt>
    <dgm:pt modelId="{452AF830-5E43-4E39-9E34-EABC3CD63E94}" type="pres">
      <dgm:prSet presAssocID="{F9384054-2BC9-4F40-AFDF-9EFAD5A79DA9}" presName="rootComposite" presStyleCnt="0"/>
      <dgm:spPr/>
    </dgm:pt>
    <dgm:pt modelId="{E26E02CD-1BEF-476A-B237-0E512489243C}" type="pres">
      <dgm:prSet presAssocID="{F9384054-2BC9-4F40-AFDF-9EFAD5A79DA9}" presName="rootText" presStyleLbl="node4" presStyleIdx="3" presStyleCnt="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F946127D-D64C-41F0-8D37-1B7C150BF8AE}" type="pres">
      <dgm:prSet presAssocID="{F9384054-2BC9-4F40-AFDF-9EFAD5A79DA9}" presName="rootConnector" presStyleLbl="node4" presStyleIdx="3" presStyleCnt="8"/>
      <dgm:spPr/>
      <dgm:t>
        <a:bodyPr/>
        <a:lstStyle/>
        <a:p>
          <a:endParaRPr lang="es-CL"/>
        </a:p>
      </dgm:t>
    </dgm:pt>
    <dgm:pt modelId="{3EDC6F6D-F26D-4DE0-8BD5-B18690F6A684}" type="pres">
      <dgm:prSet presAssocID="{F9384054-2BC9-4F40-AFDF-9EFAD5A79DA9}" presName="hierChild4" presStyleCnt="0"/>
      <dgm:spPr/>
    </dgm:pt>
    <dgm:pt modelId="{04FCEA55-9359-4D65-807E-4242D222B201}" type="pres">
      <dgm:prSet presAssocID="{F9384054-2BC9-4F40-AFDF-9EFAD5A79DA9}" presName="hierChild5" presStyleCnt="0"/>
      <dgm:spPr/>
    </dgm:pt>
    <dgm:pt modelId="{8A469DEC-57C1-4627-8ED1-96D2AD180494}" type="pres">
      <dgm:prSet presAssocID="{AC94D6BB-A2CC-46E8-BA3F-E97D875B8880}" presName="Name35" presStyleLbl="parChTrans1D4" presStyleIdx="4" presStyleCnt="10"/>
      <dgm:spPr/>
      <dgm:t>
        <a:bodyPr/>
        <a:lstStyle/>
        <a:p>
          <a:endParaRPr lang="es-CL"/>
        </a:p>
      </dgm:t>
    </dgm:pt>
    <dgm:pt modelId="{9C96172C-563B-4DF8-AACE-29D419546DBB}" type="pres">
      <dgm:prSet presAssocID="{E3EEEA73-3879-459D-A7CE-58521A790503}" presName="hierRoot2" presStyleCnt="0">
        <dgm:presLayoutVars>
          <dgm:hierBranch val="r"/>
        </dgm:presLayoutVars>
      </dgm:prSet>
      <dgm:spPr/>
    </dgm:pt>
    <dgm:pt modelId="{1EDFC725-DBE1-4306-B825-30FCD1D51C17}" type="pres">
      <dgm:prSet presAssocID="{E3EEEA73-3879-459D-A7CE-58521A790503}" presName="rootComposite" presStyleCnt="0"/>
      <dgm:spPr/>
    </dgm:pt>
    <dgm:pt modelId="{4FF6E4BD-0D76-4B0A-87D6-B33BA4C97BC2}" type="pres">
      <dgm:prSet presAssocID="{E3EEEA73-3879-459D-A7CE-58521A790503}" presName="rootText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1D86465-CEE3-4F4A-BB70-0060BC368C42}" type="pres">
      <dgm:prSet presAssocID="{E3EEEA73-3879-459D-A7CE-58521A790503}" presName="rootConnector" presStyleLbl="node4" presStyleIdx="4" presStyleCnt="8"/>
      <dgm:spPr/>
      <dgm:t>
        <a:bodyPr/>
        <a:lstStyle/>
        <a:p>
          <a:endParaRPr lang="es-CL"/>
        </a:p>
      </dgm:t>
    </dgm:pt>
    <dgm:pt modelId="{65705881-5920-49B1-80FF-792DA7CB77A0}" type="pres">
      <dgm:prSet presAssocID="{E3EEEA73-3879-459D-A7CE-58521A790503}" presName="hierChild4" presStyleCnt="0"/>
      <dgm:spPr/>
    </dgm:pt>
    <dgm:pt modelId="{A56EADD1-E112-439B-8448-CB66DDAD374A}" type="pres">
      <dgm:prSet presAssocID="{E3EEEA73-3879-459D-A7CE-58521A790503}" presName="hierChild5" presStyleCnt="0"/>
      <dgm:spPr/>
    </dgm:pt>
    <dgm:pt modelId="{ECB2A054-CF54-483E-91B1-5C39B38A8129}" type="pres">
      <dgm:prSet presAssocID="{B192206B-D28E-461A-8063-5D162777E018}" presName="hierChild5" presStyleCnt="0"/>
      <dgm:spPr/>
    </dgm:pt>
    <dgm:pt modelId="{62EB2DD2-104A-4C06-B976-78E479F151C7}" type="pres">
      <dgm:prSet presAssocID="{15A7DF63-4475-40D2-A23C-8B25A1307C9B}" presName="Name35" presStyleLbl="parChTrans1D3" presStyleIdx="5" presStyleCnt="7"/>
      <dgm:spPr/>
      <dgm:t>
        <a:bodyPr/>
        <a:lstStyle/>
        <a:p>
          <a:endParaRPr lang="es-CL"/>
        </a:p>
      </dgm:t>
    </dgm:pt>
    <dgm:pt modelId="{984A27E7-D6FB-4954-AD5C-0739A35D97D4}" type="pres">
      <dgm:prSet presAssocID="{53C7BC4F-1DB5-48B1-BBCE-0E509B5AE821}" presName="hierRoot2" presStyleCnt="0">
        <dgm:presLayoutVars>
          <dgm:hierBranch/>
        </dgm:presLayoutVars>
      </dgm:prSet>
      <dgm:spPr/>
    </dgm:pt>
    <dgm:pt modelId="{26CE67E3-51FC-475B-BC75-D931A858B112}" type="pres">
      <dgm:prSet presAssocID="{53C7BC4F-1DB5-48B1-BBCE-0E509B5AE821}" presName="rootComposite" presStyleCnt="0"/>
      <dgm:spPr/>
    </dgm:pt>
    <dgm:pt modelId="{B6B58428-7567-40D5-B15C-F27CA5682984}" type="pres">
      <dgm:prSet presAssocID="{53C7BC4F-1DB5-48B1-BBCE-0E509B5AE821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EB76C0A-00B8-4CB2-A019-975CE94B372E}" type="pres">
      <dgm:prSet presAssocID="{53C7BC4F-1DB5-48B1-BBCE-0E509B5AE821}" presName="rootConnector" presStyleLbl="node3" presStyleIdx="4" presStyleCnt="6"/>
      <dgm:spPr/>
      <dgm:t>
        <a:bodyPr/>
        <a:lstStyle/>
        <a:p>
          <a:endParaRPr lang="es-CL"/>
        </a:p>
      </dgm:t>
    </dgm:pt>
    <dgm:pt modelId="{18F30058-6BBE-4D0A-B958-4B690341D52C}" type="pres">
      <dgm:prSet presAssocID="{53C7BC4F-1DB5-48B1-BBCE-0E509B5AE821}" presName="hierChild4" presStyleCnt="0"/>
      <dgm:spPr/>
    </dgm:pt>
    <dgm:pt modelId="{7BCBFCD4-3F85-4E22-9209-5D7DCED0D976}" type="pres">
      <dgm:prSet presAssocID="{916B3843-DFEC-43B4-BE97-9B683D1D337A}" presName="Name35" presStyleLbl="parChTrans1D4" presStyleIdx="5" presStyleCnt="10"/>
      <dgm:spPr/>
      <dgm:t>
        <a:bodyPr/>
        <a:lstStyle/>
        <a:p>
          <a:endParaRPr lang="es-CL"/>
        </a:p>
      </dgm:t>
    </dgm:pt>
    <dgm:pt modelId="{69334271-CC77-43BF-B1FB-6D5C1A40F0E2}" type="pres">
      <dgm:prSet presAssocID="{28408EA1-8B70-48BE-A98E-C72F2BBA861C}" presName="hierRoot2" presStyleCnt="0">
        <dgm:presLayoutVars>
          <dgm:hierBranch val="r"/>
        </dgm:presLayoutVars>
      </dgm:prSet>
      <dgm:spPr/>
    </dgm:pt>
    <dgm:pt modelId="{5A385937-0954-4119-92E6-AA455544016E}" type="pres">
      <dgm:prSet presAssocID="{28408EA1-8B70-48BE-A98E-C72F2BBA861C}" presName="rootComposite" presStyleCnt="0"/>
      <dgm:spPr/>
    </dgm:pt>
    <dgm:pt modelId="{2B01250D-30FF-4F8C-89A6-0883BE1FEAAE}" type="pres">
      <dgm:prSet presAssocID="{28408EA1-8B70-48BE-A98E-C72F2BBA861C}" presName="rootText" presStyleLbl="node4" presStyleIdx="5" presStyleCnt="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41D451E-A662-4AE2-9A1B-6535E58D4116}" type="pres">
      <dgm:prSet presAssocID="{28408EA1-8B70-48BE-A98E-C72F2BBA861C}" presName="rootConnector" presStyleLbl="node4" presStyleIdx="5" presStyleCnt="8"/>
      <dgm:spPr/>
      <dgm:t>
        <a:bodyPr/>
        <a:lstStyle/>
        <a:p>
          <a:endParaRPr lang="es-CL"/>
        </a:p>
      </dgm:t>
    </dgm:pt>
    <dgm:pt modelId="{B612BA0D-0A3E-41C5-ABA0-F1040FD8526F}" type="pres">
      <dgm:prSet presAssocID="{28408EA1-8B70-48BE-A98E-C72F2BBA861C}" presName="hierChild4" presStyleCnt="0"/>
      <dgm:spPr/>
    </dgm:pt>
    <dgm:pt modelId="{5F68BD55-4569-4E50-BF26-5DA195782B65}" type="pres">
      <dgm:prSet presAssocID="{28408EA1-8B70-48BE-A98E-C72F2BBA861C}" presName="hierChild5" presStyleCnt="0"/>
      <dgm:spPr/>
    </dgm:pt>
    <dgm:pt modelId="{E668D4D3-9F7E-462C-BBB0-6D5ACDE577C0}" type="pres">
      <dgm:prSet presAssocID="{1421504D-5598-4381-8077-B30CCB9FCD1A}" presName="Name35" presStyleLbl="parChTrans1D4" presStyleIdx="6" presStyleCnt="10"/>
      <dgm:spPr/>
      <dgm:t>
        <a:bodyPr/>
        <a:lstStyle/>
        <a:p>
          <a:endParaRPr lang="es-CL"/>
        </a:p>
      </dgm:t>
    </dgm:pt>
    <dgm:pt modelId="{C4FCA379-CF87-41D2-9A8F-E3748D9FCB9D}" type="pres">
      <dgm:prSet presAssocID="{38430E1A-D519-43A6-AE97-6AF136D51110}" presName="hierRoot2" presStyleCnt="0">
        <dgm:presLayoutVars>
          <dgm:hierBranch val="r"/>
        </dgm:presLayoutVars>
      </dgm:prSet>
      <dgm:spPr/>
    </dgm:pt>
    <dgm:pt modelId="{C52EE5A0-BAC6-49C6-A4FC-461D1308E4CC}" type="pres">
      <dgm:prSet presAssocID="{38430E1A-D519-43A6-AE97-6AF136D51110}" presName="rootComposite" presStyleCnt="0"/>
      <dgm:spPr/>
    </dgm:pt>
    <dgm:pt modelId="{51C86789-3107-410B-87CF-A397B4D0ABE6}" type="pres">
      <dgm:prSet presAssocID="{38430E1A-D519-43A6-AE97-6AF136D51110}" presName="rootText" presStyleLbl="node4" presStyleIdx="6" presStyleCnt="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D591BFE-2974-4078-9B92-654F054A9D86}" type="pres">
      <dgm:prSet presAssocID="{38430E1A-D519-43A6-AE97-6AF136D51110}" presName="rootConnector" presStyleLbl="node4" presStyleIdx="6" presStyleCnt="8"/>
      <dgm:spPr/>
      <dgm:t>
        <a:bodyPr/>
        <a:lstStyle/>
        <a:p>
          <a:endParaRPr lang="es-CL"/>
        </a:p>
      </dgm:t>
    </dgm:pt>
    <dgm:pt modelId="{87BF9D59-0588-4D17-9563-B1A3A45318AC}" type="pres">
      <dgm:prSet presAssocID="{38430E1A-D519-43A6-AE97-6AF136D51110}" presName="hierChild4" presStyleCnt="0"/>
      <dgm:spPr/>
    </dgm:pt>
    <dgm:pt modelId="{44586F14-8732-4D04-8EC4-3DB8E74049BF}" type="pres">
      <dgm:prSet presAssocID="{38430E1A-D519-43A6-AE97-6AF136D51110}" presName="hierChild5" presStyleCnt="0"/>
      <dgm:spPr/>
    </dgm:pt>
    <dgm:pt modelId="{7AB2FA46-3097-46FA-A06B-2727E49AF0FB}" type="pres">
      <dgm:prSet presAssocID="{160C0587-1F73-4A39-AFEA-A347A5F9AB32}" presName="Name35" presStyleLbl="parChTrans1D4" presStyleIdx="7" presStyleCnt="10"/>
      <dgm:spPr/>
      <dgm:t>
        <a:bodyPr/>
        <a:lstStyle/>
        <a:p>
          <a:endParaRPr lang="es-CL"/>
        </a:p>
      </dgm:t>
    </dgm:pt>
    <dgm:pt modelId="{B09100A4-A384-4EA9-8C90-E2BC4DEB56F1}" type="pres">
      <dgm:prSet presAssocID="{309079B2-E1CF-42B1-BEF8-A823A1DD9F8E}" presName="hierRoot2" presStyleCnt="0">
        <dgm:presLayoutVars>
          <dgm:hierBranch val="r"/>
        </dgm:presLayoutVars>
      </dgm:prSet>
      <dgm:spPr/>
    </dgm:pt>
    <dgm:pt modelId="{5FFEDC05-FD6C-4DF2-BAFB-80CEAE988632}" type="pres">
      <dgm:prSet presAssocID="{309079B2-E1CF-42B1-BEF8-A823A1DD9F8E}" presName="rootComposite" presStyleCnt="0"/>
      <dgm:spPr/>
    </dgm:pt>
    <dgm:pt modelId="{077E4075-91B1-48CD-B030-0019C2CEF1D1}" type="pres">
      <dgm:prSet presAssocID="{309079B2-E1CF-42B1-BEF8-A823A1DD9F8E}" presName="rootText" presStyleLbl="node4" presStyleIdx="7" presStyleCnt="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182EFDA-CBEF-4247-AC76-91CD599DC644}" type="pres">
      <dgm:prSet presAssocID="{309079B2-E1CF-42B1-BEF8-A823A1DD9F8E}" presName="rootConnector" presStyleLbl="node4" presStyleIdx="7" presStyleCnt="8"/>
      <dgm:spPr/>
      <dgm:t>
        <a:bodyPr/>
        <a:lstStyle/>
        <a:p>
          <a:endParaRPr lang="es-CL"/>
        </a:p>
      </dgm:t>
    </dgm:pt>
    <dgm:pt modelId="{79B826B4-BF21-428F-8C5D-2AA34C5F1C4A}" type="pres">
      <dgm:prSet presAssocID="{309079B2-E1CF-42B1-BEF8-A823A1DD9F8E}" presName="hierChild4" presStyleCnt="0"/>
      <dgm:spPr/>
    </dgm:pt>
    <dgm:pt modelId="{723D521B-B241-4215-BDCE-5EE89D9BA82B}" type="pres">
      <dgm:prSet presAssocID="{309079B2-E1CF-42B1-BEF8-A823A1DD9F8E}" presName="hierChild5" presStyleCnt="0"/>
      <dgm:spPr/>
    </dgm:pt>
    <dgm:pt modelId="{12FEABCE-2A20-458A-AB92-C3D08E6C587F}" type="pres">
      <dgm:prSet presAssocID="{53C7BC4F-1DB5-48B1-BBCE-0E509B5AE821}" presName="hierChild5" presStyleCnt="0"/>
      <dgm:spPr/>
    </dgm:pt>
    <dgm:pt modelId="{FEC9079F-0130-4C9E-BD01-70C604962D53}" type="pres">
      <dgm:prSet presAssocID="{04D7BBC7-A2D3-46C4-9CF0-A547507E5D79}" presName="Name111" presStyleLbl="parChTrans1D4" presStyleIdx="8" presStyleCnt="10"/>
      <dgm:spPr/>
      <dgm:t>
        <a:bodyPr/>
        <a:lstStyle/>
        <a:p>
          <a:endParaRPr lang="es-CL"/>
        </a:p>
      </dgm:t>
    </dgm:pt>
    <dgm:pt modelId="{27A155F2-22AE-4F89-B95F-9503C3C18733}" type="pres">
      <dgm:prSet presAssocID="{CE13B69E-F675-4F26-9569-8326F292C634}" presName="hierRoot3" presStyleCnt="0">
        <dgm:presLayoutVars>
          <dgm:hierBranch/>
        </dgm:presLayoutVars>
      </dgm:prSet>
      <dgm:spPr/>
    </dgm:pt>
    <dgm:pt modelId="{4B30B4AC-3F3F-40B7-B769-4E340499AA16}" type="pres">
      <dgm:prSet presAssocID="{CE13B69E-F675-4F26-9569-8326F292C634}" presName="rootComposite3" presStyleCnt="0"/>
      <dgm:spPr/>
    </dgm:pt>
    <dgm:pt modelId="{7848BE90-76A0-4C1A-9155-1126E8E931CF}" type="pres">
      <dgm:prSet presAssocID="{CE13B69E-F675-4F26-9569-8326F292C634}" presName="rootText3" presStyleLbl="asst3" presStyleIdx="0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E0BE445-16D6-40F8-BBFD-A421329737E1}" type="pres">
      <dgm:prSet presAssocID="{CE13B69E-F675-4F26-9569-8326F292C634}" presName="rootConnector3" presStyleLbl="asst3" presStyleIdx="0" presStyleCnt="2"/>
      <dgm:spPr/>
      <dgm:t>
        <a:bodyPr/>
        <a:lstStyle/>
        <a:p>
          <a:endParaRPr lang="es-CL"/>
        </a:p>
      </dgm:t>
    </dgm:pt>
    <dgm:pt modelId="{8585EA9B-BA37-44A3-BDFE-31969F04C1F7}" type="pres">
      <dgm:prSet presAssocID="{CE13B69E-F675-4F26-9569-8326F292C634}" presName="hierChild6" presStyleCnt="0"/>
      <dgm:spPr/>
    </dgm:pt>
    <dgm:pt modelId="{3149DC45-E91E-4DFA-BA30-521CA37739A0}" type="pres">
      <dgm:prSet presAssocID="{CE13B69E-F675-4F26-9569-8326F292C634}" presName="hierChild7" presStyleCnt="0"/>
      <dgm:spPr/>
    </dgm:pt>
    <dgm:pt modelId="{F95806F3-DCB2-406F-994C-B645D31DE578}" type="pres">
      <dgm:prSet presAssocID="{2732660C-5449-4061-98AE-27DAC5436F4B}" presName="Name111" presStyleLbl="parChTrans1D4" presStyleIdx="9" presStyleCnt="10"/>
      <dgm:spPr/>
      <dgm:t>
        <a:bodyPr/>
        <a:lstStyle/>
        <a:p>
          <a:endParaRPr lang="es-CL"/>
        </a:p>
      </dgm:t>
    </dgm:pt>
    <dgm:pt modelId="{4B9D2CF2-910F-476C-B35F-DCE11329DE4C}" type="pres">
      <dgm:prSet presAssocID="{3D4C51C7-CEC8-4F18-BFE0-2A6B537C9D78}" presName="hierRoot3" presStyleCnt="0">
        <dgm:presLayoutVars>
          <dgm:hierBranch/>
        </dgm:presLayoutVars>
      </dgm:prSet>
      <dgm:spPr/>
    </dgm:pt>
    <dgm:pt modelId="{A47D2DFC-E400-4341-BF0C-D5A71F5D6DCD}" type="pres">
      <dgm:prSet presAssocID="{3D4C51C7-CEC8-4F18-BFE0-2A6B537C9D78}" presName="rootComposite3" presStyleCnt="0"/>
      <dgm:spPr/>
    </dgm:pt>
    <dgm:pt modelId="{FAC30845-AA6A-4039-A56B-09B7C6EE6D91}" type="pres">
      <dgm:prSet presAssocID="{3D4C51C7-CEC8-4F18-BFE0-2A6B537C9D78}" presName="rootText3" presStyleLbl="asst3" presStyleIdx="1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26F218A-4846-475B-8A58-0FED7C56C123}" type="pres">
      <dgm:prSet presAssocID="{3D4C51C7-CEC8-4F18-BFE0-2A6B537C9D78}" presName="rootConnector3" presStyleLbl="asst3" presStyleIdx="1" presStyleCnt="2"/>
      <dgm:spPr/>
      <dgm:t>
        <a:bodyPr/>
        <a:lstStyle/>
        <a:p>
          <a:endParaRPr lang="es-CL"/>
        </a:p>
      </dgm:t>
    </dgm:pt>
    <dgm:pt modelId="{6D331BCA-9536-44AD-9B21-0F3CD5F2031F}" type="pres">
      <dgm:prSet presAssocID="{3D4C51C7-CEC8-4F18-BFE0-2A6B537C9D78}" presName="hierChild6" presStyleCnt="0"/>
      <dgm:spPr/>
    </dgm:pt>
    <dgm:pt modelId="{4447454A-F0ED-4000-91D1-CB268843E0BB}" type="pres">
      <dgm:prSet presAssocID="{3D4C51C7-CEC8-4F18-BFE0-2A6B537C9D78}" presName="hierChild7" presStyleCnt="0"/>
      <dgm:spPr/>
    </dgm:pt>
    <dgm:pt modelId="{A05C9817-724C-40CD-812A-6A609C8A7F18}" type="pres">
      <dgm:prSet presAssocID="{F0D2514B-A582-483A-A97F-E24C8D34162D}" presName="Name35" presStyleLbl="parChTrans1D3" presStyleIdx="6" presStyleCnt="7"/>
      <dgm:spPr/>
      <dgm:t>
        <a:bodyPr/>
        <a:lstStyle/>
        <a:p>
          <a:endParaRPr lang="es-CL"/>
        </a:p>
      </dgm:t>
    </dgm:pt>
    <dgm:pt modelId="{B752DD9E-6508-4FDC-A87C-3AE56F949B03}" type="pres">
      <dgm:prSet presAssocID="{6E50F1B5-8DF2-4810-AA14-3E9A43B9DAA8}" presName="hierRoot2" presStyleCnt="0">
        <dgm:presLayoutVars>
          <dgm:hierBranch val="r"/>
        </dgm:presLayoutVars>
      </dgm:prSet>
      <dgm:spPr/>
    </dgm:pt>
    <dgm:pt modelId="{5DC723CD-868C-4EE0-9267-307BED32CD49}" type="pres">
      <dgm:prSet presAssocID="{6E50F1B5-8DF2-4810-AA14-3E9A43B9DAA8}" presName="rootComposite" presStyleCnt="0"/>
      <dgm:spPr/>
    </dgm:pt>
    <dgm:pt modelId="{110E1103-95F3-493F-B545-22FE3CB34AFB}" type="pres">
      <dgm:prSet presAssocID="{6E50F1B5-8DF2-4810-AA14-3E9A43B9DAA8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CF789AF-3C40-414D-8247-1C3CC99D18AA}" type="pres">
      <dgm:prSet presAssocID="{6E50F1B5-8DF2-4810-AA14-3E9A43B9DAA8}" presName="rootConnector" presStyleLbl="node3" presStyleIdx="5" presStyleCnt="6"/>
      <dgm:spPr/>
      <dgm:t>
        <a:bodyPr/>
        <a:lstStyle/>
        <a:p>
          <a:endParaRPr lang="es-CL"/>
        </a:p>
      </dgm:t>
    </dgm:pt>
    <dgm:pt modelId="{6249A3B5-D1C1-40BA-B3A1-E893CBFC373A}" type="pres">
      <dgm:prSet presAssocID="{6E50F1B5-8DF2-4810-AA14-3E9A43B9DAA8}" presName="hierChild4" presStyleCnt="0"/>
      <dgm:spPr/>
    </dgm:pt>
    <dgm:pt modelId="{4A9D0460-78D6-4BD3-B752-1D91812960E3}" type="pres">
      <dgm:prSet presAssocID="{6E50F1B5-8DF2-4810-AA14-3E9A43B9DAA8}" presName="hierChild5" presStyleCnt="0"/>
      <dgm:spPr/>
    </dgm:pt>
    <dgm:pt modelId="{80DBC8D3-FAE6-47D3-91DD-B368069BC980}" type="pres">
      <dgm:prSet presAssocID="{FAB7F4E6-9991-45B3-8767-7C569897D762}" presName="hierChild5" presStyleCnt="0"/>
      <dgm:spPr/>
    </dgm:pt>
    <dgm:pt modelId="{B0594859-7C3A-4065-9F90-0C6C27DC041E}" type="pres">
      <dgm:prSet presAssocID="{F53C06D8-5618-4497-830A-BF3FC17E3FF5}" presName="hierChild3" presStyleCnt="0"/>
      <dgm:spPr/>
    </dgm:pt>
    <dgm:pt modelId="{4B601DFA-CAAB-4C82-A59F-4FB623731259}" type="pres">
      <dgm:prSet presAssocID="{2AC00EDF-CED4-4D1A-885B-E95084C90720}" presName="Name111" presStyleLbl="parChTrans1D2" presStyleIdx="2" presStyleCnt="3"/>
      <dgm:spPr/>
      <dgm:t>
        <a:bodyPr/>
        <a:lstStyle/>
        <a:p>
          <a:endParaRPr lang="es-CL"/>
        </a:p>
      </dgm:t>
    </dgm:pt>
    <dgm:pt modelId="{E98C877A-DCC7-4775-97A3-17108B0F5481}" type="pres">
      <dgm:prSet presAssocID="{1DE93881-D0DC-49A1-9620-ECAB825968F0}" presName="hierRoot3" presStyleCnt="0">
        <dgm:presLayoutVars>
          <dgm:hierBranch/>
        </dgm:presLayoutVars>
      </dgm:prSet>
      <dgm:spPr/>
    </dgm:pt>
    <dgm:pt modelId="{DD39A7F8-A64F-4874-9B1A-C6E10ECD8479}" type="pres">
      <dgm:prSet presAssocID="{1DE93881-D0DC-49A1-9620-ECAB825968F0}" presName="rootComposite3" presStyleCnt="0"/>
      <dgm:spPr/>
    </dgm:pt>
    <dgm:pt modelId="{93166C6F-7323-4D82-B67A-16F732703B82}" type="pres">
      <dgm:prSet presAssocID="{1DE93881-D0DC-49A1-9620-ECAB825968F0}" presName="rootText3" presStyleLbl="asst1" presStyleIdx="0" presStyleCnt="1" custScaleX="70096" custScaleY="7270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01EB23C-5EAB-48EF-A3F8-055D61D984F1}" type="pres">
      <dgm:prSet presAssocID="{1DE93881-D0DC-49A1-9620-ECAB825968F0}" presName="rootConnector3" presStyleLbl="asst1" presStyleIdx="0" presStyleCnt="1"/>
      <dgm:spPr/>
      <dgm:t>
        <a:bodyPr/>
        <a:lstStyle/>
        <a:p>
          <a:endParaRPr lang="es-CL"/>
        </a:p>
      </dgm:t>
    </dgm:pt>
    <dgm:pt modelId="{CBE83131-6EC2-46C0-BDD3-482CFDAD1F63}" type="pres">
      <dgm:prSet presAssocID="{1DE93881-D0DC-49A1-9620-ECAB825968F0}" presName="hierChild6" presStyleCnt="0"/>
      <dgm:spPr/>
    </dgm:pt>
    <dgm:pt modelId="{370A9AF6-3532-4EF6-A1C5-E811CC92B1B7}" type="pres">
      <dgm:prSet presAssocID="{1DE93881-D0DC-49A1-9620-ECAB825968F0}" presName="hierChild7" presStyleCnt="0"/>
      <dgm:spPr/>
    </dgm:pt>
  </dgm:ptLst>
  <dgm:cxnLst>
    <dgm:cxn modelId="{0E7FC733-EB0C-439F-A7A4-B4F6E1E06A11}" srcId="{8DB27C1D-37CD-4BDD-A720-48CE3057DF3B}" destId="{F53C06D8-5618-4497-830A-BF3FC17E3FF5}" srcOrd="0" destOrd="0" parTransId="{7661BEC4-320E-48D6-A473-01FABB07A3E4}" sibTransId="{1E5A8405-8D99-4D7A-B223-7DEA518CE7EB}"/>
    <dgm:cxn modelId="{BB6742A4-C1E7-494C-8DD7-CB502C9627DE}" type="presOf" srcId="{160C0587-1F73-4A39-AFEA-A347A5F9AB32}" destId="{7AB2FA46-3097-46FA-A06B-2727E49AF0FB}" srcOrd="0" destOrd="0" presId="urn:microsoft.com/office/officeart/2005/8/layout/orgChart1"/>
    <dgm:cxn modelId="{597CDD2C-1BB2-427E-83B7-97345D5F4EA2}" srcId="{53C7BC4F-1DB5-48B1-BBCE-0E509B5AE821}" destId="{28408EA1-8B70-48BE-A98E-C72F2BBA861C}" srcOrd="2" destOrd="0" parTransId="{916B3843-DFEC-43B4-BE97-9B683D1D337A}" sibTransId="{2E0101BF-84C3-4998-97FE-CFB606379CB4}"/>
    <dgm:cxn modelId="{954FCD28-D002-4E45-ACCE-0DAD4171370C}" type="presOf" srcId="{4C5D9853-F46F-4849-9981-6A5812B8050C}" destId="{D608C624-F2F9-4DE2-9490-C2154E2B71B2}" srcOrd="0" destOrd="0" presId="urn:microsoft.com/office/officeart/2005/8/layout/orgChart1"/>
    <dgm:cxn modelId="{F95E38A4-2176-4899-B84A-37581A22B62B}" type="presOf" srcId="{CE13B69E-F675-4F26-9569-8326F292C634}" destId="{DE0BE445-16D6-40F8-BBFD-A421329737E1}" srcOrd="1" destOrd="0" presId="urn:microsoft.com/office/officeart/2005/8/layout/orgChart1"/>
    <dgm:cxn modelId="{074B3165-7F67-49FC-B0BD-5640F0C12A3D}" type="presOf" srcId="{109251AA-B36A-40DB-9EE1-D5792F728010}" destId="{6268BE53-5907-4808-B0D3-A82F222976EC}" srcOrd="1" destOrd="0" presId="urn:microsoft.com/office/officeart/2005/8/layout/orgChart1"/>
    <dgm:cxn modelId="{4518081C-2F3F-4949-8AEF-4B68A15BA886}" srcId="{FAB7F4E6-9991-45B3-8767-7C569897D762}" destId="{B192206B-D28E-461A-8063-5D162777E018}" srcOrd="0" destOrd="0" parTransId="{8A74D523-5BB5-4636-B5F5-5A8D0FB70480}" sibTransId="{EB5D1CC0-83BA-4A39-8A84-C785DA3663EA}"/>
    <dgm:cxn modelId="{CB7F9A18-654F-4FDF-AE5B-B73E5309D1CD}" type="presOf" srcId="{3BF541B4-42D5-484C-AC41-C28D38071096}" destId="{C98FE791-DCD7-47AC-93C3-40B96FDA274D}" srcOrd="0" destOrd="0" presId="urn:microsoft.com/office/officeart/2005/8/layout/orgChart1"/>
    <dgm:cxn modelId="{66DB0010-D496-4B5C-B5BC-3335FAA8BCB6}" type="presOf" srcId="{04D7BBC7-A2D3-46C4-9CF0-A547507E5D79}" destId="{FEC9079F-0130-4C9E-BD01-70C604962D53}" srcOrd="0" destOrd="0" presId="urn:microsoft.com/office/officeart/2005/8/layout/orgChart1"/>
    <dgm:cxn modelId="{C02CB604-D22A-4209-9E0D-2A693B3D5C35}" srcId="{F53C06D8-5618-4497-830A-BF3FC17E3FF5}" destId="{1DE93881-D0DC-49A1-9620-ECAB825968F0}" srcOrd="0" destOrd="0" parTransId="{2AC00EDF-CED4-4D1A-885B-E95084C90720}" sibTransId="{1193069B-E948-46C5-915D-373FC789817F}"/>
    <dgm:cxn modelId="{2E609000-7EAF-44BD-A57E-025FA6CC6580}" type="presOf" srcId="{B192206B-D28E-461A-8063-5D162777E018}" destId="{AD7ED7E7-F220-498F-BFD0-79E97885CF18}" srcOrd="1" destOrd="0" presId="urn:microsoft.com/office/officeart/2005/8/layout/orgChart1"/>
    <dgm:cxn modelId="{0BDBCF51-675F-4D45-ADF4-F5EB4089D9AD}" type="presOf" srcId="{1DE93881-D0DC-49A1-9620-ECAB825968F0}" destId="{301EB23C-5EAB-48EF-A3F8-055D61D984F1}" srcOrd="1" destOrd="0" presId="urn:microsoft.com/office/officeart/2005/8/layout/orgChart1"/>
    <dgm:cxn modelId="{7988C47A-26A3-4B03-892A-79EAAEA2F5F4}" srcId="{FAB7F4E6-9991-45B3-8767-7C569897D762}" destId="{53C7BC4F-1DB5-48B1-BBCE-0E509B5AE821}" srcOrd="1" destOrd="0" parTransId="{15A7DF63-4475-40D2-A23C-8B25A1307C9B}" sibTransId="{17E32243-A7DB-4A39-99DB-ECC582533A5D}"/>
    <dgm:cxn modelId="{239E3A91-0A75-458C-A996-0D3BE9A450A7}" srcId="{53C7BC4F-1DB5-48B1-BBCE-0E509B5AE821}" destId="{38430E1A-D519-43A6-AE97-6AF136D51110}" srcOrd="3" destOrd="0" parTransId="{1421504D-5598-4381-8077-B30CCB9FCD1A}" sibTransId="{51303C35-9A5C-4A6E-95DF-648E22282150}"/>
    <dgm:cxn modelId="{AFD5302D-03BE-4EF4-B348-5DBB5C5B6931}" type="presOf" srcId="{31E0F7C5-9623-4453-A597-01F6001876B7}" destId="{15ED72C3-451D-4FFA-93D3-FAA588AF146F}" srcOrd="0" destOrd="0" presId="urn:microsoft.com/office/officeart/2005/8/layout/orgChart1"/>
    <dgm:cxn modelId="{5FD7B17A-FE5B-48B6-B62A-61B22ED0AF50}" type="presOf" srcId="{FAB7F4E6-9991-45B3-8767-7C569897D762}" destId="{730A5A26-FF50-436B-AA48-6EA023F0A1CD}" srcOrd="1" destOrd="0" presId="urn:microsoft.com/office/officeart/2005/8/layout/orgChart1"/>
    <dgm:cxn modelId="{AAE56A39-7AFA-4EBE-A42B-1FEA4D20073D}" srcId="{53C7BC4F-1DB5-48B1-BBCE-0E509B5AE821}" destId="{309079B2-E1CF-42B1-BEF8-A823A1DD9F8E}" srcOrd="4" destOrd="0" parTransId="{160C0587-1F73-4A39-AFEA-A347A5F9AB32}" sibTransId="{17D172D5-4070-4C6D-B344-F69F7E24EE90}"/>
    <dgm:cxn modelId="{8D676149-30C3-441E-93DE-74F666B893D1}" type="presOf" srcId="{1421504D-5598-4381-8077-B30CCB9FCD1A}" destId="{E668D4D3-9F7E-462C-BBB0-6D5ACDE577C0}" srcOrd="0" destOrd="0" presId="urn:microsoft.com/office/officeart/2005/8/layout/orgChart1"/>
    <dgm:cxn modelId="{145F02CA-F648-4935-A623-39DB88368823}" type="presOf" srcId="{8DB27C1D-37CD-4BDD-A720-48CE3057DF3B}" destId="{88D41170-C076-4EDB-977A-21A6EC80F6F2}" srcOrd="0" destOrd="0" presId="urn:microsoft.com/office/officeart/2005/8/layout/orgChart1"/>
    <dgm:cxn modelId="{1E1644F7-D258-4272-A9C0-6F2D5F56BD6D}" type="presOf" srcId="{15A7DF63-4475-40D2-A23C-8B25A1307C9B}" destId="{62EB2DD2-104A-4C06-B976-78E479F151C7}" srcOrd="0" destOrd="0" presId="urn:microsoft.com/office/officeart/2005/8/layout/orgChart1"/>
    <dgm:cxn modelId="{539A2188-3FB9-453E-A392-05A22AE73424}" type="presOf" srcId="{84B5C967-6455-4A11-8507-6EE13CA47B86}" destId="{C966A0DF-6627-476C-8696-64EB598A1096}" srcOrd="1" destOrd="0" presId="urn:microsoft.com/office/officeart/2005/8/layout/orgChart1"/>
    <dgm:cxn modelId="{2BCE3083-8D13-441D-88FF-CD7EA57B0CFE}" srcId="{109251AA-B36A-40DB-9EE1-D5792F728010}" destId="{FB3F73C3-0170-4ABC-9342-9E0707A18983}" srcOrd="1" destOrd="0" parTransId="{D250BBF2-2B22-4082-AE48-AF14FC2815EC}" sibTransId="{D7C99FFF-5227-465A-8D0C-385A749696A7}"/>
    <dgm:cxn modelId="{50C23E6E-8CC2-4BB5-BE23-C3B1E6A2F77C}" srcId="{B192206B-D28E-461A-8063-5D162777E018}" destId="{E3EEEA73-3879-459D-A7CE-58521A790503}" srcOrd="2" destOrd="0" parTransId="{AC94D6BB-A2CC-46E8-BA3F-E97D875B8880}" sibTransId="{F750C677-F367-4190-BAE5-39342B5F3A42}"/>
    <dgm:cxn modelId="{46BE43B7-1765-4DC2-AB68-14761222E5B2}" type="presOf" srcId="{FB3F73C3-0170-4ABC-9342-9E0707A18983}" destId="{76EC7803-5B16-4D17-A690-B5C106849A65}" srcOrd="1" destOrd="0" presId="urn:microsoft.com/office/officeart/2005/8/layout/orgChart1"/>
    <dgm:cxn modelId="{3DD809B4-8D36-4C55-8E81-32BDF07E2EEA}" type="presOf" srcId="{1DE93881-D0DC-49A1-9620-ECAB825968F0}" destId="{93166C6F-7323-4D82-B67A-16F732703B82}" srcOrd="0" destOrd="0" presId="urn:microsoft.com/office/officeart/2005/8/layout/orgChart1"/>
    <dgm:cxn modelId="{2EA8A71B-AD3E-4185-9E7C-3FDCCA0FD8C3}" type="presOf" srcId="{F53C06D8-5618-4497-830A-BF3FC17E3FF5}" destId="{4E19D183-A95C-4500-A211-31885C462B2F}" srcOrd="0" destOrd="0" presId="urn:microsoft.com/office/officeart/2005/8/layout/orgChart1"/>
    <dgm:cxn modelId="{190F2765-AE99-403D-A13C-CB5531A9726A}" type="presOf" srcId="{38430E1A-D519-43A6-AE97-6AF136D51110}" destId="{0D591BFE-2974-4078-9B92-654F054A9D86}" srcOrd="1" destOrd="0" presId="urn:microsoft.com/office/officeart/2005/8/layout/orgChart1"/>
    <dgm:cxn modelId="{794E1934-BD63-4A76-B320-3CEEA7F0F5E4}" type="presOf" srcId="{EC6DF6B2-AF3D-411E-9FB9-305F7040F6A7}" destId="{7CF388F5-B266-4334-9FF0-F98FABC40C0C}" srcOrd="0" destOrd="0" presId="urn:microsoft.com/office/officeart/2005/8/layout/orgChart1"/>
    <dgm:cxn modelId="{2A14740C-F9E6-46DA-AECB-38B8F5A6CB2A}" type="presOf" srcId="{2732660C-5449-4061-98AE-27DAC5436F4B}" destId="{F95806F3-DCB2-406F-994C-B645D31DE578}" srcOrd="0" destOrd="0" presId="urn:microsoft.com/office/officeart/2005/8/layout/orgChart1"/>
    <dgm:cxn modelId="{763A38AE-5295-4B02-AC76-1B6625CC791B}" type="presOf" srcId="{56AF7BFA-F440-47D7-9E9B-FD49815413C8}" destId="{12E70706-3A4F-48A4-93B6-05EB2B111C22}" srcOrd="0" destOrd="0" presId="urn:microsoft.com/office/officeart/2005/8/layout/orgChart1"/>
    <dgm:cxn modelId="{FFB9E972-C515-480C-8E43-019022594F2D}" type="presOf" srcId="{6206F2F3-F766-413D-A531-0463F5E7377F}" destId="{79C67C71-A4F2-434E-8914-9EB4185ECF66}" srcOrd="0" destOrd="0" presId="urn:microsoft.com/office/officeart/2005/8/layout/orgChart1"/>
    <dgm:cxn modelId="{4036035A-385F-457D-A67A-312146337CFC}" type="presOf" srcId="{1A887B8F-2863-4C29-BEC0-F99A0B4EC4EE}" destId="{598D1556-7347-49C5-BBCE-8D70708FC322}" srcOrd="0" destOrd="0" presId="urn:microsoft.com/office/officeart/2005/8/layout/orgChart1"/>
    <dgm:cxn modelId="{3B91151B-6CBE-454D-873F-48167D49D803}" type="presOf" srcId="{1C3BFCE3-79F8-45AE-825D-3BC288896DD4}" destId="{70C747A7-43B2-4CCB-AB39-2873B3D631E4}" srcOrd="0" destOrd="0" presId="urn:microsoft.com/office/officeart/2005/8/layout/orgChart1"/>
    <dgm:cxn modelId="{51BE1CDA-73FE-41FD-AE0B-4EB8586C9439}" type="presOf" srcId="{309079B2-E1CF-42B1-BEF8-A823A1DD9F8E}" destId="{5182EFDA-CBEF-4247-AC76-91CD599DC644}" srcOrd="1" destOrd="0" presId="urn:microsoft.com/office/officeart/2005/8/layout/orgChart1"/>
    <dgm:cxn modelId="{D8A35F58-CA60-4201-A389-D8BF0FC71060}" type="presOf" srcId="{28408EA1-8B70-48BE-A98E-C72F2BBA861C}" destId="{441D451E-A662-4AE2-9A1B-6535E58D4116}" srcOrd="1" destOrd="0" presId="urn:microsoft.com/office/officeart/2005/8/layout/orgChart1"/>
    <dgm:cxn modelId="{D0321E0D-82C5-4AFD-95BE-3D356A9A62D1}" type="presOf" srcId="{8A413EFA-F734-4B56-967C-192D068F764F}" destId="{6EA1D421-32D7-48BE-81D3-0C7EA19771A4}" srcOrd="0" destOrd="0" presId="urn:microsoft.com/office/officeart/2005/8/layout/orgChart1"/>
    <dgm:cxn modelId="{8B38F9C8-CAAB-4003-B252-B338E232A0C8}" srcId="{53C7BC4F-1DB5-48B1-BBCE-0E509B5AE821}" destId="{CE13B69E-F675-4F26-9569-8326F292C634}" srcOrd="0" destOrd="0" parTransId="{04D7BBC7-A2D3-46C4-9CF0-A547507E5D79}" sibTransId="{52B18514-059D-45E1-A9EE-C75B9661AFDE}"/>
    <dgm:cxn modelId="{DC0086EF-9AC5-4D20-BB97-354D22CDD03B}" srcId="{F53C06D8-5618-4497-830A-BF3FC17E3FF5}" destId="{6206F2F3-F766-413D-A531-0463F5E7377F}" srcOrd="1" destOrd="0" parTransId="{8A413EFA-F734-4B56-967C-192D068F764F}" sibTransId="{B3E5C864-5476-4593-828A-C0E7BBD7EF96}"/>
    <dgm:cxn modelId="{4B4E5F0E-8C52-4E47-816F-2EA37F69B057}" type="presOf" srcId="{B9A5D52A-C5B2-44C1-A7F6-8D83A11ABC5D}" destId="{912172AB-27D3-408A-BA6E-F666C38A644B}" srcOrd="0" destOrd="0" presId="urn:microsoft.com/office/officeart/2005/8/layout/orgChart1"/>
    <dgm:cxn modelId="{710C9820-DC4E-423D-9A19-C605DBB736A7}" srcId="{6206F2F3-F766-413D-A531-0463F5E7377F}" destId="{70806576-FF9D-4245-A599-008252632216}" srcOrd="0" destOrd="0" parTransId="{4C5D9853-F46F-4849-9981-6A5812B8050C}" sibTransId="{DAC6FD7F-8A4C-4729-8221-55A156B720C0}"/>
    <dgm:cxn modelId="{9616D05A-85BA-49E1-B512-0C74C0663B72}" type="presOf" srcId="{7208BD6E-D0BD-4290-B4A4-F2B4AE69B4F0}" destId="{E80FE4C1-692A-4272-B368-AB1D7927B084}" srcOrd="0" destOrd="0" presId="urn:microsoft.com/office/officeart/2005/8/layout/orgChart1"/>
    <dgm:cxn modelId="{1E5189F4-013F-4C8A-BBB4-389CC2C01B8A}" type="presOf" srcId="{AC94D6BB-A2CC-46E8-BA3F-E97D875B8880}" destId="{8A469DEC-57C1-4627-8ED1-96D2AD180494}" srcOrd="0" destOrd="0" presId="urn:microsoft.com/office/officeart/2005/8/layout/orgChart1"/>
    <dgm:cxn modelId="{352C03F6-0FF9-48F6-BFED-CD989082E88C}" type="presOf" srcId="{53C7BC4F-1DB5-48B1-BBCE-0E509B5AE821}" destId="{B6B58428-7567-40D5-B15C-F27CA5682984}" srcOrd="0" destOrd="0" presId="urn:microsoft.com/office/officeart/2005/8/layout/orgChart1"/>
    <dgm:cxn modelId="{FA9E246B-4946-4D88-B80E-F1C1AEEE3D03}" srcId="{FAB7F4E6-9991-45B3-8767-7C569897D762}" destId="{6E50F1B5-8DF2-4810-AA14-3E9A43B9DAA8}" srcOrd="2" destOrd="0" parTransId="{F0D2514B-A582-483A-A97F-E24C8D34162D}" sibTransId="{7B93E720-F5ED-48D1-9AB0-8120FFF2A9EA}"/>
    <dgm:cxn modelId="{95546BAC-52BE-4073-BD04-778270014158}" type="presOf" srcId="{84B5C967-6455-4A11-8507-6EE13CA47B86}" destId="{E979AF2B-A920-44AE-8B4F-B037D3373EF1}" srcOrd="0" destOrd="0" presId="urn:microsoft.com/office/officeart/2005/8/layout/orgChart1"/>
    <dgm:cxn modelId="{241E78B0-0ECB-4A39-95FC-532431688199}" srcId="{53C7BC4F-1DB5-48B1-BBCE-0E509B5AE821}" destId="{3D4C51C7-CEC8-4F18-BFE0-2A6B537C9D78}" srcOrd="1" destOrd="0" parTransId="{2732660C-5449-4061-98AE-27DAC5436F4B}" sibTransId="{0C55BB9F-ED7A-498A-B899-D533FD8B8D43}"/>
    <dgm:cxn modelId="{A7CF6C34-072D-4567-99A9-26E20731408A}" type="presOf" srcId="{916B3843-DFEC-43B4-BE97-9B683D1D337A}" destId="{7BCBFCD4-3F85-4E22-9209-5D7DCED0D976}" srcOrd="0" destOrd="0" presId="urn:microsoft.com/office/officeart/2005/8/layout/orgChart1"/>
    <dgm:cxn modelId="{0D46F112-322D-4EFD-97C9-1860FF1693B7}" type="presOf" srcId="{E3EEEA73-3879-459D-A7CE-58521A790503}" destId="{31D86465-CEE3-4F4A-BB70-0060BC368C42}" srcOrd="1" destOrd="0" presId="urn:microsoft.com/office/officeart/2005/8/layout/orgChart1"/>
    <dgm:cxn modelId="{CB31A32E-1AAF-4135-A07E-77B41863EE5D}" type="presOf" srcId="{FAB7F4E6-9991-45B3-8767-7C569897D762}" destId="{22C69F53-20DF-4069-AC30-DEC0C953EC85}" srcOrd="0" destOrd="0" presId="urn:microsoft.com/office/officeart/2005/8/layout/orgChart1"/>
    <dgm:cxn modelId="{40424009-D905-440A-AAED-681BDAD34C4A}" type="presOf" srcId="{F53C06D8-5618-4497-830A-BF3FC17E3FF5}" destId="{6A13FBC5-521D-4FA7-88D5-7F637AB29116}" srcOrd="1" destOrd="0" presId="urn:microsoft.com/office/officeart/2005/8/layout/orgChart1"/>
    <dgm:cxn modelId="{6ADA5ED3-1B6D-4A99-84A4-500076345F56}" srcId="{F53C06D8-5618-4497-830A-BF3FC17E3FF5}" destId="{FAB7F4E6-9991-45B3-8767-7C569897D762}" srcOrd="2" destOrd="0" parTransId="{292F8CE1-9DAA-4C0F-A474-6A3AD95C5AFD}" sibTransId="{2799FEBA-981B-4A36-834E-7146A177825E}"/>
    <dgm:cxn modelId="{2811744C-7365-4BD2-B218-2B7AF25E23A9}" type="presOf" srcId="{7208BD6E-D0BD-4290-B4A4-F2B4AE69B4F0}" destId="{6857E866-947B-40A2-85C7-8EC73077C370}" srcOrd="1" destOrd="0" presId="urn:microsoft.com/office/officeart/2005/8/layout/orgChart1"/>
    <dgm:cxn modelId="{DBA04BB2-7ADB-48FA-8297-56256568B3D7}" type="presOf" srcId="{6E50F1B5-8DF2-4810-AA14-3E9A43B9DAA8}" destId="{110E1103-95F3-493F-B545-22FE3CB34AFB}" srcOrd="0" destOrd="0" presId="urn:microsoft.com/office/officeart/2005/8/layout/orgChart1"/>
    <dgm:cxn modelId="{E012B932-3F91-45A4-906E-26C45ED2AAC6}" type="presOf" srcId="{B192206B-D28E-461A-8063-5D162777E018}" destId="{848A9CC9-4523-4018-8397-A8F16DB6B898}" srcOrd="0" destOrd="0" presId="urn:microsoft.com/office/officeart/2005/8/layout/orgChart1"/>
    <dgm:cxn modelId="{923D68FA-3D4B-4329-B643-0BC75AE64FA3}" type="presOf" srcId="{F9384054-2BC9-4F40-AFDF-9EFAD5A79DA9}" destId="{E26E02CD-1BEF-476A-B237-0E512489243C}" srcOrd="0" destOrd="0" presId="urn:microsoft.com/office/officeart/2005/8/layout/orgChart1"/>
    <dgm:cxn modelId="{C8E3F718-7FB5-4EF6-BD7B-BD5406E69E51}" type="presOf" srcId="{FF318EFC-8953-4711-AD13-A086A3A04F3B}" destId="{4183CCC7-698D-4CF4-AE61-5270AE59834C}" srcOrd="0" destOrd="0" presId="urn:microsoft.com/office/officeart/2005/8/layout/orgChart1"/>
    <dgm:cxn modelId="{BA0CF1F3-F152-486B-BAF6-9D1C13954A12}" type="presOf" srcId="{F0D2514B-A582-483A-A97F-E24C8D34162D}" destId="{A05C9817-724C-40CD-812A-6A609C8A7F18}" srcOrd="0" destOrd="0" presId="urn:microsoft.com/office/officeart/2005/8/layout/orgChart1"/>
    <dgm:cxn modelId="{BAC8BA26-799B-4494-A429-B5802DCC96C0}" type="presOf" srcId="{6E50F1B5-8DF2-4810-AA14-3E9A43B9DAA8}" destId="{ECF789AF-3C40-414D-8247-1C3CC99D18AA}" srcOrd="1" destOrd="0" presId="urn:microsoft.com/office/officeart/2005/8/layout/orgChart1"/>
    <dgm:cxn modelId="{36932527-AA2D-4FC3-B6CE-80843F6A1ED9}" type="presOf" srcId="{28408EA1-8B70-48BE-A98E-C72F2BBA861C}" destId="{2B01250D-30FF-4F8C-89A6-0883BE1FEAAE}" srcOrd="0" destOrd="0" presId="urn:microsoft.com/office/officeart/2005/8/layout/orgChart1"/>
    <dgm:cxn modelId="{ECA97F9A-C29D-4F88-8A7F-330F45942B15}" type="presOf" srcId="{1C3BFCE3-79F8-45AE-825D-3BC288896DD4}" destId="{9F64EAB2-5C31-418B-A94D-93B69AC373A2}" srcOrd="1" destOrd="0" presId="urn:microsoft.com/office/officeart/2005/8/layout/orgChart1"/>
    <dgm:cxn modelId="{F2C1B2E6-0DBE-4989-B6DD-24DDD4903E35}" type="presOf" srcId="{3D4C51C7-CEC8-4F18-BFE0-2A6B537C9D78}" destId="{126F218A-4846-475B-8A58-0FED7C56C123}" srcOrd="1" destOrd="0" presId="urn:microsoft.com/office/officeart/2005/8/layout/orgChart1"/>
    <dgm:cxn modelId="{5B2645F9-4B4E-4844-AE64-B1C71D8D91D2}" type="presOf" srcId="{2AC00EDF-CED4-4D1A-885B-E95084C90720}" destId="{4B601DFA-CAAB-4C82-A59F-4FB623731259}" srcOrd="0" destOrd="0" presId="urn:microsoft.com/office/officeart/2005/8/layout/orgChart1"/>
    <dgm:cxn modelId="{25621565-603D-43A5-8811-C55483B8790B}" type="presOf" srcId="{3D4C51C7-CEC8-4F18-BFE0-2A6B537C9D78}" destId="{FAC30845-AA6A-4039-A56B-09B7C6EE6D91}" srcOrd="0" destOrd="0" presId="urn:microsoft.com/office/officeart/2005/8/layout/orgChart1"/>
    <dgm:cxn modelId="{1D52A3B3-34B0-45C8-9E76-9B2002A571FC}" type="presOf" srcId="{CE13B69E-F675-4F26-9569-8326F292C634}" destId="{7848BE90-76A0-4C1A-9155-1126E8E931CF}" srcOrd="0" destOrd="0" presId="urn:microsoft.com/office/officeart/2005/8/layout/orgChart1"/>
    <dgm:cxn modelId="{C1F838DC-4B41-4572-B092-D820BD5C3B33}" srcId="{B192206B-D28E-461A-8063-5D162777E018}" destId="{F9384054-2BC9-4F40-AFDF-9EFAD5A79DA9}" srcOrd="1" destOrd="0" parTransId="{56AF7BFA-F440-47D7-9E9B-FD49815413C8}" sibTransId="{1B01E684-4684-47F0-8ACE-CFAB27EE1014}"/>
    <dgm:cxn modelId="{6196D17D-F7B3-4746-B981-75481DB9FE13}" type="presOf" srcId="{8A74D523-5BB5-4636-B5F5-5A8D0FB70480}" destId="{F401E23F-6EC9-4F5D-9600-9241FA83A088}" srcOrd="0" destOrd="0" presId="urn:microsoft.com/office/officeart/2005/8/layout/orgChart1"/>
    <dgm:cxn modelId="{98197EC8-DDE1-4137-9FEE-2378EDC4E3B2}" type="presOf" srcId="{6206F2F3-F766-413D-A531-0463F5E7377F}" destId="{3D57A9BC-18C6-449C-BC67-AA8D59E24F0B}" srcOrd="1" destOrd="0" presId="urn:microsoft.com/office/officeart/2005/8/layout/orgChart1"/>
    <dgm:cxn modelId="{6161FA51-A147-4C7E-A6C1-91371AC618C4}" type="presOf" srcId="{F9384054-2BC9-4F40-AFDF-9EFAD5A79DA9}" destId="{F946127D-D64C-41F0-8D37-1B7C150BF8AE}" srcOrd="1" destOrd="0" presId="urn:microsoft.com/office/officeart/2005/8/layout/orgChart1"/>
    <dgm:cxn modelId="{1E583060-45A5-4020-8A89-6D339A44B0F2}" type="presOf" srcId="{E3EEEA73-3879-459D-A7CE-58521A790503}" destId="{4FF6E4BD-0D76-4B0A-87D6-B33BA4C97BC2}" srcOrd="0" destOrd="0" presId="urn:microsoft.com/office/officeart/2005/8/layout/orgChart1"/>
    <dgm:cxn modelId="{42F03F66-E0BD-4412-A3AF-018B246793F1}" type="presOf" srcId="{38430E1A-D519-43A6-AE97-6AF136D51110}" destId="{51C86789-3107-410B-87CF-A397B4D0ABE6}" srcOrd="0" destOrd="0" presId="urn:microsoft.com/office/officeart/2005/8/layout/orgChart1"/>
    <dgm:cxn modelId="{647F6C66-2844-4E4E-A79B-6F3FD97D6FF3}" type="presOf" srcId="{70806576-FF9D-4245-A599-008252632216}" destId="{140FCE3F-FB79-4DB7-A2E8-BB64FEFCC863}" srcOrd="1" destOrd="0" presId="urn:microsoft.com/office/officeart/2005/8/layout/orgChart1"/>
    <dgm:cxn modelId="{14231316-835B-4E30-B6DF-B7C2CCA568C1}" type="presOf" srcId="{70806576-FF9D-4245-A599-008252632216}" destId="{A845BFCF-7CD9-4EDF-B892-23FB91649F28}" srcOrd="0" destOrd="0" presId="urn:microsoft.com/office/officeart/2005/8/layout/orgChart1"/>
    <dgm:cxn modelId="{25C2C303-97B1-4B7A-B20B-07E20F6D22F0}" srcId="{6206F2F3-F766-413D-A531-0463F5E7377F}" destId="{109251AA-B36A-40DB-9EE1-D5792F728010}" srcOrd="2" destOrd="0" parTransId="{3BF541B4-42D5-484C-AC41-C28D38071096}" sibTransId="{325DDD05-ECD4-4ECE-961D-1302E115DBEF}"/>
    <dgm:cxn modelId="{6AE47502-F9A8-44C2-BC44-AE5F8E541B93}" type="presOf" srcId="{EC6DF6B2-AF3D-411E-9FB9-305F7040F6A7}" destId="{599D60F5-2DE4-4B13-89A0-01CD04C140B5}" srcOrd="1" destOrd="0" presId="urn:microsoft.com/office/officeart/2005/8/layout/orgChart1"/>
    <dgm:cxn modelId="{5A1C2A38-CF50-4293-8F53-3E787E2DA46B}" type="presOf" srcId="{292F8CE1-9DAA-4C0F-A474-6A3AD95C5AFD}" destId="{6CAEB433-8D63-40A6-97CF-2B03CAA8054C}" srcOrd="0" destOrd="0" presId="urn:microsoft.com/office/officeart/2005/8/layout/orgChart1"/>
    <dgm:cxn modelId="{F624F631-82EB-4780-8A5C-65B3AD651912}" type="presOf" srcId="{D250BBF2-2B22-4082-AE48-AF14FC2815EC}" destId="{979A78E2-8085-4CAA-B134-236836E79B75}" srcOrd="0" destOrd="0" presId="urn:microsoft.com/office/officeart/2005/8/layout/orgChart1"/>
    <dgm:cxn modelId="{C73253FE-D060-4405-95BA-6FC269289C34}" type="presOf" srcId="{109251AA-B36A-40DB-9EE1-D5792F728010}" destId="{4EB01F78-624C-4687-B86E-DE5B6C7ADA73}" srcOrd="0" destOrd="0" presId="urn:microsoft.com/office/officeart/2005/8/layout/orgChart1"/>
    <dgm:cxn modelId="{6D5631F6-C163-4B24-BC81-31548D9A4252}" type="presOf" srcId="{309079B2-E1CF-42B1-BEF8-A823A1DD9F8E}" destId="{077E4075-91B1-48CD-B030-0019C2CEF1D1}" srcOrd="0" destOrd="0" presId="urn:microsoft.com/office/officeart/2005/8/layout/orgChart1"/>
    <dgm:cxn modelId="{2F0BEF9C-1834-4F4A-ABAB-8F3993F616DB}" type="presOf" srcId="{53C7BC4F-1DB5-48B1-BBCE-0E509B5AE821}" destId="{DEB76C0A-00B8-4CB2-A019-975CE94B372E}" srcOrd="1" destOrd="0" presId="urn:microsoft.com/office/officeart/2005/8/layout/orgChart1"/>
    <dgm:cxn modelId="{A1876A67-EA06-4BE3-A8BB-D43B0B08783F}" srcId="{6206F2F3-F766-413D-A531-0463F5E7377F}" destId="{EC6DF6B2-AF3D-411E-9FB9-305F7040F6A7}" srcOrd="1" destOrd="0" parTransId="{FF318EFC-8953-4711-AD13-A086A3A04F3B}" sibTransId="{3B030898-EB5E-4038-9239-B861A987E2C6}"/>
    <dgm:cxn modelId="{00D4DEB7-88B8-4157-9DDF-96A3C52B46C4}" type="presOf" srcId="{FB3F73C3-0170-4ABC-9342-9E0707A18983}" destId="{236884A1-1779-4847-BB7C-E43C63D56E53}" srcOrd="0" destOrd="0" presId="urn:microsoft.com/office/officeart/2005/8/layout/orgChart1"/>
    <dgm:cxn modelId="{BDE0A23F-8060-4598-A073-B121C5827618}" srcId="{109251AA-B36A-40DB-9EE1-D5792F728010}" destId="{1C3BFCE3-79F8-45AE-825D-3BC288896DD4}" srcOrd="0" destOrd="0" parTransId="{31E0F7C5-9623-4453-A597-01F6001876B7}" sibTransId="{E34CD44F-0092-409C-BDCE-379CAB1E6172}"/>
    <dgm:cxn modelId="{F1AABFB2-A930-483F-8679-C0A2A0B9EAE3}" srcId="{6206F2F3-F766-413D-A531-0463F5E7377F}" destId="{7208BD6E-D0BD-4290-B4A4-F2B4AE69B4F0}" srcOrd="3" destOrd="0" parTransId="{1A887B8F-2863-4C29-BEC0-F99A0B4EC4EE}" sibTransId="{05EB3488-08D6-4BE3-9ACC-64C0348EDBBD}"/>
    <dgm:cxn modelId="{E779BF8A-DE6B-461D-B290-BFC4E81A2ACB}" srcId="{B192206B-D28E-461A-8063-5D162777E018}" destId="{84B5C967-6455-4A11-8507-6EE13CA47B86}" srcOrd="0" destOrd="0" parTransId="{B9A5D52A-C5B2-44C1-A7F6-8D83A11ABC5D}" sibTransId="{076FCF73-98D9-4302-82B0-CB915BC2485E}"/>
    <dgm:cxn modelId="{49504D48-55D5-4674-8494-B2AAD536236C}" type="presParOf" srcId="{88D41170-C076-4EDB-977A-21A6EC80F6F2}" destId="{40B76C12-B4BC-47EF-A598-06F07C4CA333}" srcOrd="0" destOrd="0" presId="urn:microsoft.com/office/officeart/2005/8/layout/orgChart1"/>
    <dgm:cxn modelId="{74C59348-F46E-4269-8A98-E8D4C272098A}" type="presParOf" srcId="{40B76C12-B4BC-47EF-A598-06F07C4CA333}" destId="{BEB9512A-81F1-42C7-BAC9-CABE16CA4E0E}" srcOrd="0" destOrd="0" presId="urn:microsoft.com/office/officeart/2005/8/layout/orgChart1"/>
    <dgm:cxn modelId="{D2144739-71B7-4D63-8FE4-56921FB14D89}" type="presParOf" srcId="{BEB9512A-81F1-42C7-BAC9-CABE16CA4E0E}" destId="{4E19D183-A95C-4500-A211-31885C462B2F}" srcOrd="0" destOrd="0" presId="urn:microsoft.com/office/officeart/2005/8/layout/orgChart1"/>
    <dgm:cxn modelId="{4FCFDCB6-1DE3-45D0-9CF4-CE9E959357F5}" type="presParOf" srcId="{BEB9512A-81F1-42C7-BAC9-CABE16CA4E0E}" destId="{6A13FBC5-521D-4FA7-88D5-7F637AB29116}" srcOrd="1" destOrd="0" presId="urn:microsoft.com/office/officeart/2005/8/layout/orgChart1"/>
    <dgm:cxn modelId="{0EA5E7DC-CD48-433F-A8C7-F7B864B84EF7}" type="presParOf" srcId="{40B76C12-B4BC-47EF-A598-06F07C4CA333}" destId="{EAF6C301-B46D-4A89-B3BC-25B99186EB14}" srcOrd="1" destOrd="0" presId="urn:microsoft.com/office/officeart/2005/8/layout/orgChart1"/>
    <dgm:cxn modelId="{AF6E2E73-5E26-443C-A95E-4723D8B82D38}" type="presParOf" srcId="{EAF6C301-B46D-4A89-B3BC-25B99186EB14}" destId="{6EA1D421-32D7-48BE-81D3-0C7EA19771A4}" srcOrd="0" destOrd="0" presId="urn:microsoft.com/office/officeart/2005/8/layout/orgChart1"/>
    <dgm:cxn modelId="{DA089E11-DB9D-4872-A1C4-1588142578BE}" type="presParOf" srcId="{EAF6C301-B46D-4A89-B3BC-25B99186EB14}" destId="{ABB645E4-A961-4985-AF53-2FC0C8C1D5A9}" srcOrd="1" destOrd="0" presId="urn:microsoft.com/office/officeart/2005/8/layout/orgChart1"/>
    <dgm:cxn modelId="{68B85A27-397D-46D9-9E82-DE0099025D83}" type="presParOf" srcId="{ABB645E4-A961-4985-AF53-2FC0C8C1D5A9}" destId="{F4A19C6E-9B89-4F43-83AC-9B305A7FF92B}" srcOrd="0" destOrd="0" presId="urn:microsoft.com/office/officeart/2005/8/layout/orgChart1"/>
    <dgm:cxn modelId="{6B7DA13B-2A57-42B1-BA0A-AC3B86E1F2D3}" type="presParOf" srcId="{F4A19C6E-9B89-4F43-83AC-9B305A7FF92B}" destId="{79C67C71-A4F2-434E-8914-9EB4185ECF66}" srcOrd="0" destOrd="0" presId="urn:microsoft.com/office/officeart/2005/8/layout/orgChart1"/>
    <dgm:cxn modelId="{B0EEEBEC-949C-4A4D-AF7A-D32CD0265DB5}" type="presParOf" srcId="{F4A19C6E-9B89-4F43-83AC-9B305A7FF92B}" destId="{3D57A9BC-18C6-449C-BC67-AA8D59E24F0B}" srcOrd="1" destOrd="0" presId="urn:microsoft.com/office/officeart/2005/8/layout/orgChart1"/>
    <dgm:cxn modelId="{FA3DDA43-06C9-4B9C-B4EB-EA22EF75AC15}" type="presParOf" srcId="{ABB645E4-A961-4985-AF53-2FC0C8C1D5A9}" destId="{4AE8EEDC-BCF1-4B15-A18D-7FBB98D4E385}" srcOrd="1" destOrd="0" presId="urn:microsoft.com/office/officeart/2005/8/layout/orgChart1"/>
    <dgm:cxn modelId="{3AD48C42-6BF7-4555-B241-28123CBA09C3}" type="presParOf" srcId="{4AE8EEDC-BCF1-4B15-A18D-7FBB98D4E385}" destId="{4183CCC7-698D-4CF4-AE61-5270AE59834C}" srcOrd="0" destOrd="0" presId="urn:microsoft.com/office/officeart/2005/8/layout/orgChart1"/>
    <dgm:cxn modelId="{549ACF8F-7A11-4870-8962-936FB7699418}" type="presParOf" srcId="{4AE8EEDC-BCF1-4B15-A18D-7FBB98D4E385}" destId="{EF9B0A88-54EB-4C7A-AADB-FD4A38AAC21E}" srcOrd="1" destOrd="0" presId="urn:microsoft.com/office/officeart/2005/8/layout/orgChart1"/>
    <dgm:cxn modelId="{2E193CD4-277C-4817-BB2F-7BC0A9B07575}" type="presParOf" srcId="{EF9B0A88-54EB-4C7A-AADB-FD4A38AAC21E}" destId="{A333594F-1C01-46F0-AD5C-3FD41E63FC70}" srcOrd="0" destOrd="0" presId="urn:microsoft.com/office/officeart/2005/8/layout/orgChart1"/>
    <dgm:cxn modelId="{2E442263-15E1-4E22-B639-156D3003B40F}" type="presParOf" srcId="{A333594F-1C01-46F0-AD5C-3FD41E63FC70}" destId="{7CF388F5-B266-4334-9FF0-F98FABC40C0C}" srcOrd="0" destOrd="0" presId="urn:microsoft.com/office/officeart/2005/8/layout/orgChart1"/>
    <dgm:cxn modelId="{CD62B4A9-9C2B-4E82-BBCD-50ED4EDEBF2A}" type="presParOf" srcId="{A333594F-1C01-46F0-AD5C-3FD41E63FC70}" destId="{599D60F5-2DE4-4B13-89A0-01CD04C140B5}" srcOrd="1" destOrd="0" presId="urn:microsoft.com/office/officeart/2005/8/layout/orgChart1"/>
    <dgm:cxn modelId="{2C319B1A-FA58-4B90-9254-32882B9FA34E}" type="presParOf" srcId="{EF9B0A88-54EB-4C7A-AADB-FD4A38AAC21E}" destId="{B0F782B4-C8FD-4035-86C1-96CC3C2C7DC2}" srcOrd="1" destOrd="0" presId="urn:microsoft.com/office/officeart/2005/8/layout/orgChart1"/>
    <dgm:cxn modelId="{0964DE7D-ADB7-4782-9C36-86238CA7BC8A}" type="presParOf" srcId="{EF9B0A88-54EB-4C7A-AADB-FD4A38AAC21E}" destId="{A9A323AC-A6A6-4E8A-86C5-A30E9B0A39A1}" srcOrd="2" destOrd="0" presId="urn:microsoft.com/office/officeart/2005/8/layout/orgChart1"/>
    <dgm:cxn modelId="{3E945628-119F-409B-BE67-8ECD7D005E13}" type="presParOf" srcId="{4AE8EEDC-BCF1-4B15-A18D-7FBB98D4E385}" destId="{C98FE791-DCD7-47AC-93C3-40B96FDA274D}" srcOrd="2" destOrd="0" presId="urn:microsoft.com/office/officeart/2005/8/layout/orgChart1"/>
    <dgm:cxn modelId="{6C75A7CC-C30F-480D-B070-0E9FC84A1A36}" type="presParOf" srcId="{4AE8EEDC-BCF1-4B15-A18D-7FBB98D4E385}" destId="{3CAECAF3-6C66-43A2-973D-686FC14021A3}" srcOrd="3" destOrd="0" presId="urn:microsoft.com/office/officeart/2005/8/layout/orgChart1"/>
    <dgm:cxn modelId="{3C4A8162-E973-406E-87F1-DA92458B6B0E}" type="presParOf" srcId="{3CAECAF3-6C66-43A2-973D-686FC14021A3}" destId="{A1BF7E7E-CC1D-4AC6-AC15-8533F505ECB8}" srcOrd="0" destOrd="0" presId="urn:microsoft.com/office/officeart/2005/8/layout/orgChart1"/>
    <dgm:cxn modelId="{763F2938-595A-4947-90ED-F405BF2B5163}" type="presParOf" srcId="{A1BF7E7E-CC1D-4AC6-AC15-8533F505ECB8}" destId="{4EB01F78-624C-4687-B86E-DE5B6C7ADA73}" srcOrd="0" destOrd="0" presId="urn:microsoft.com/office/officeart/2005/8/layout/orgChart1"/>
    <dgm:cxn modelId="{D9C27ECB-D18C-4109-9E9B-479BBBE31DFD}" type="presParOf" srcId="{A1BF7E7E-CC1D-4AC6-AC15-8533F505ECB8}" destId="{6268BE53-5907-4808-B0D3-A82F222976EC}" srcOrd="1" destOrd="0" presId="urn:microsoft.com/office/officeart/2005/8/layout/orgChart1"/>
    <dgm:cxn modelId="{2F483B45-4D7C-43F1-B0F8-216A508CE23D}" type="presParOf" srcId="{3CAECAF3-6C66-43A2-973D-686FC14021A3}" destId="{2A5A33AA-DFE3-4FF7-AD7D-9BCBBCCD2D92}" srcOrd="1" destOrd="0" presId="urn:microsoft.com/office/officeart/2005/8/layout/orgChart1"/>
    <dgm:cxn modelId="{25981571-1FA1-4AF5-A641-1CBE610ACD6A}" type="presParOf" srcId="{2A5A33AA-DFE3-4FF7-AD7D-9BCBBCCD2D92}" destId="{15ED72C3-451D-4FFA-93D3-FAA588AF146F}" srcOrd="0" destOrd="0" presId="urn:microsoft.com/office/officeart/2005/8/layout/orgChart1"/>
    <dgm:cxn modelId="{627C6B4C-D0B7-41D9-83A5-407FDD5A6CAD}" type="presParOf" srcId="{2A5A33AA-DFE3-4FF7-AD7D-9BCBBCCD2D92}" destId="{33F763C6-4015-4052-9EB2-E07B55192A53}" srcOrd="1" destOrd="0" presId="urn:microsoft.com/office/officeart/2005/8/layout/orgChart1"/>
    <dgm:cxn modelId="{CCFAF6DE-DFD1-4AC0-8D5A-0D36720DA920}" type="presParOf" srcId="{33F763C6-4015-4052-9EB2-E07B55192A53}" destId="{419377CC-955C-4F5A-B58C-DA319B537E00}" srcOrd="0" destOrd="0" presId="urn:microsoft.com/office/officeart/2005/8/layout/orgChart1"/>
    <dgm:cxn modelId="{7D56B3FE-E546-4F68-88A5-2ADC5408F8B7}" type="presParOf" srcId="{419377CC-955C-4F5A-B58C-DA319B537E00}" destId="{70C747A7-43B2-4CCB-AB39-2873B3D631E4}" srcOrd="0" destOrd="0" presId="urn:microsoft.com/office/officeart/2005/8/layout/orgChart1"/>
    <dgm:cxn modelId="{ED67C77A-7AE8-444C-B48A-09E3E6917B35}" type="presParOf" srcId="{419377CC-955C-4F5A-B58C-DA319B537E00}" destId="{9F64EAB2-5C31-418B-A94D-93B69AC373A2}" srcOrd="1" destOrd="0" presId="urn:microsoft.com/office/officeart/2005/8/layout/orgChart1"/>
    <dgm:cxn modelId="{4AB17132-B2E9-4DC0-9B93-90886E46DF3C}" type="presParOf" srcId="{33F763C6-4015-4052-9EB2-E07B55192A53}" destId="{AC0A8DE6-9815-4E36-A908-7AD2BF400FD2}" srcOrd="1" destOrd="0" presId="urn:microsoft.com/office/officeart/2005/8/layout/orgChart1"/>
    <dgm:cxn modelId="{5CE43CB8-E990-40EA-8209-B853026C967C}" type="presParOf" srcId="{33F763C6-4015-4052-9EB2-E07B55192A53}" destId="{16785F03-3A41-4597-861A-1FDCC799DB1D}" srcOrd="2" destOrd="0" presId="urn:microsoft.com/office/officeart/2005/8/layout/orgChart1"/>
    <dgm:cxn modelId="{45A03CE9-BDD0-4A76-BE68-7228E51D6512}" type="presParOf" srcId="{2A5A33AA-DFE3-4FF7-AD7D-9BCBBCCD2D92}" destId="{979A78E2-8085-4CAA-B134-236836E79B75}" srcOrd="2" destOrd="0" presId="urn:microsoft.com/office/officeart/2005/8/layout/orgChart1"/>
    <dgm:cxn modelId="{8800CEF7-A323-44C3-BC90-68AC6AE81196}" type="presParOf" srcId="{2A5A33AA-DFE3-4FF7-AD7D-9BCBBCCD2D92}" destId="{7856FCF0-C0FA-4FF0-B186-CE895916EA7B}" srcOrd="3" destOrd="0" presId="urn:microsoft.com/office/officeart/2005/8/layout/orgChart1"/>
    <dgm:cxn modelId="{46D532AA-5499-465D-85CE-EC432C4D7509}" type="presParOf" srcId="{7856FCF0-C0FA-4FF0-B186-CE895916EA7B}" destId="{65EF318C-017F-442E-8C71-4108EC83A9DD}" srcOrd="0" destOrd="0" presId="urn:microsoft.com/office/officeart/2005/8/layout/orgChart1"/>
    <dgm:cxn modelId="{327D9534-B61E-48EE-A8A8-C361AEAE6CAB}" type="presParOf" srcId="{65EF318C-017F-442E-8C71-4108EC83A9DD}" destId="{236884A1-1779-4847-BB7C-E43C63D56E53}" srcOrd="0" destOrd="0" presId="urn:microsoft.com/office/officeart/2005/8/layout/orgChart1"/>
    <dgm:cxn modelId="{4039694C-649A-4E70-A41E-189F29133E42}" type="presParOf" srcId="{65EF318C-017F-442E-8C71-4108EC83A9DD}" destId="{76EC7803-5B16-4D17-A690-B5C106849A65}" srcOrd="1" destOrd="0" presId="urn:microsoft.com/office/officeart/2005/8/layout/orgChart1"/>
    <dgm:cxn modelId="{516C307C-9416-4940-A88A-DB1A7D653B87}" type="presParOf" srcId="{7856FCF0-C0FA-4FF0-B186-CE895916EA7B}" destId="{2A229CC4-34F7-4AAB-8048-0DCF9EDB81D5}" srcOrd="1" destOrd="0" presId="urn:microsoft.com/office/officeart/2005/8/layout/orgChart1"/>
    <dgm:cxn modelId="{EBABC9EF-D35F-475C-86FD-63A1E5170334}" type="presParOf" srcId="{7856FCF0-C0FA-4FF0-B186-CE895916EA7B}" destId="{48280ED1-117E-4DD6-8153-49368F19BF84}" srcOrd="2" destOrd="0" presId="urn:microsoft.com/office/officeart/2005/8/layout/orgChart1"/>
    <dgm:cxn modelId="{43C153F8-B18A-44B8-8B6A-C86AD46EE3B3}" type="presParOf" srcId="{3CAECAF3-6C66-43A2-973D-686FC14021A3}" destId="{6F4AE5B9-2302-42A8-850D-CDFF1A91AE46}" srcOrd="2" destOrd="0" presId="urn:microsoft.com/office/officeart/2005/8/layout/orgChart1"/>
    <dgm:cxn modelId="{E2BAF315-33AF-48BD-B9BA-6E3FB195E41D}" type="presParOf" srcId="{4AE8EEDC-BCF1-4B15-A18D-7FBB98D4E385}" destId="{598D1556-7347-49C5-BBCE-8D70708FC322}" srcOrd="4" destOrd="0" presId="urn:microsoft.com/office/officeart/2005/8/layout/orgChart1"/>
    <dgm:cxn modelId="{7D1F4282-BF87-4A47-B885-AD3A076F8CC6}" type="presParOf" srcId="{4AE8EEDC-BCF1-4B15-A18D-7FBB98D4E385}" destId="{BF2F862A-8E68-4A1E-9765-BF2A488E4976}" srcOrd="5" destOrd="0" presId="urn:microsoft.com/office/officeart/2005/8/layout/orgChart1"/>
    <dgm:cxn modelId="{4AEA33EA-0891-4A0D-9A78-EAB1957B464E}" type="presParOf" srcId="{BF2F862A-8E68-4A1E-9765-BF2A488E4976}" destId="{CAF03415-C3F6-4AF7-913D-5151B1FA6E4E}" srcOrd="0" destOrd="0" presId="urn:microsoft.com/office/officeart/2005/8/layout/orgChart1"/>
    <dgm:cxn modelId="{A7855D22-558F-42A8-A3A3-7965CD78021D}" type="presParOf" srcId="{CAF03415-C3F6-4AF7-913D-5151B1FA6E4E}" destId="{E80FE4C1-692A-4272-B368-AB1D7927B084}" srcOrd="0" destOrd="0" presId="urn:microsoft.com/office/officeart/2005/8/layout/orgChart1"/>
    <dgm:cxn modelId="{B1C6178C-02AF-4723-85AF-675471C5EB40}" type="presParOf" srcId="{CAF03415-C3F6-4AF7-913D-5151B1FA6E4E}" destId="{6857E866-947B-40A2-85C7-8EC73077C370}" srcOrd="1" destOrd="0" presId="urn:microsoft.com/office/officeart/2005/8/layout/orgChart1"/>
    <dgm:cxn modelId="{D1DEE4C2-A7F4-49A5-8214-0C6E3DF66A77}" type="presParOf" srcId="{BF2F862A-8E68-4A1E-9765-BF2A488E4976}" destId="{004430B7-571B-4053-84BD-22B2692F1DCE}" srcOrd="1" destOrd="0" presId="urn:microsoft.com/office/officeart/2005/8/layout/orgChart1"/>
    <dgm:cxn modelId="{E25E45EF-4AE8-48BC-BACE-2A3DC05FC15B}" type="presParOf" srcId="{BF2F862A-8E68-4A1E-9765-BF2A488E4976}" destId="{26A1F29D-4C58-48FA-8A43-618AB0C32714}" srcOrd="2" destOrd="0" presId="urn:microsoft.com/office/officeart/2005/8/layout/orgChart1"/>
    <dgm:cxn modelId="{6078CFDB-DFF1-47E5-9421-F1E7E951AA86}" type="presParOf" srcId="{ABB645E4-A961-4985-AF53-2FC0C8C1D5A9}" destId="{51EE6848-EE49-46BF-B219-69065E8685EE}" srcOrd="2" destOrd="0" presId="urn:microsoft.com/office/officeart/2005/8/layout/orgChart1"/>
    <dgm:cxn modelId="{F6375609-A2EA-445B-9FF4-44CAFB0DAA3E}" type="presParOf" srcId="{51EE6848-EE49-46BF-B219-69065E8685EE}" destId="{D608C624-F2F9-4DE2-9490-C2154E2B71B2}" srcOrd="0" destOrd="0" presId="urn:microsoft.com/office/officeart/2005/8/layout/orgChart1"/>
    <dgm:cxn modelId="{CED06410-F917-4390-B2FA-B828E51FDA02}" type="presParOf" srcId="{51EE6848-EE49-46BF-B219-69065E8685EE}" destId="{FA90F21A-550F-4C62-8CEC-4F71958D423D}" srcOrd="1" destOrd="0" presId="urn:microsoft.com/office/officeart/2005/8/layout/orgChart1"/>
    <dgm:cxn modelId="{DBB70BAB-F04A-4EFD-BC50-398C13CBB34C}" type="presParOf" srcId="{FA90F21A-550F-4C62-8CEC-4F71958D423D}" destId="{25EF3F83-D527-4182-B2CC-2CB075252CE0}" srcOrd="0" destOrd="0" presId="urn:microsoft.com/office/officeart/2005/8/layout/orgChart1"/>
    <dgm:cxn modelId="{5B054608-892A-457B-8D17-1E92C681CADE}" type="presParOf" srcId="{25EF3F83-D527-4182-B2CC-2CB075252CE0}" destId="{A845BFCF-7CD9-4EDF-B892-23FB91649F28}" srcOrd="0" destOrd="0" presId="urn:microsoft.com/office/officeart/2005/8/layout/orgChart1"/>
    <dgm:cxn modelId="{ED496FE2-3618-4E88-9B35-08D45BE3E51E}" type="presParOf" srcId="{25EF3F83-D527-4182-B2CC-2CB075252CE0}" destId="{140FCE3F-FB79-4DB7-A2E8-BB64FEFCC863}" srcOrd="1" destOrd="0" presId="urn:microsoft.com/office/officeart/2005/8/layout/orgChart1"/>
    <dgm:cxn modelId="{B985ED0C-314D-4F9D-BDF8-59DC6BDE939F}" type="presParOf" srcId="{FA90F21A-550F-4C62-8CEC-4F71958D423D}" destId="{BE97A2B0-0BE3-410A-9180-F1C284B87A1F}" srcOrd="1" destOrd="0" presId="urn:microsoft.com/office/officeart/2005/8/layout/orgChart1"/>
    <dgm:cxn modelId="{9412ED89-47D6-42FD-AF66-B7874F502012}" type="presParOf" srcId="{FA90F21A-550F-4C62-8CEC-4F71958D423D}" destId="{CE7047AD-DB4B-439B-8C29-B318B75F0A60}" srcOrd="2" destOrd="0" presId="urn:microsoft.com/office/officeart/2005/8/layout/orgChart1"/>
    <dgm:cxn modelId="{6EBCE39D-C601-46F5-A921-9345F2AB7997}" type="presParOf" srcId="{EAF6C301-B46D-4A89-B3BC-25B99186EB14}" destId="{6CAEB433-8D63-40A6-97CF-2B03CAA8054C}" srcOrd="2" destOrd="0" presId="urn:microsoft.com/office/officeart/2005/8/layout/orgChart1"/>
    <dgm:cxn modelId="{AC2C4D16-618E-49ED-B5F1-933D114F0A74}" type="presParOf" srcId="{EAF6C301-B46D-4A89-B3BC-25B99186EB14}" destId="{5E389EE1-C2E6-418A-BE70-D2B526E28697}" srcOrd="3" destOrd="0" presId="urn:microsoft.com/office/officeart/2005/8/layout/orgChart1"/>
    <dgm:cxn modelId="{59C44250-3CB8-43BA-9C21-77A6812551CA}" type="presParOf" srcId="{5E389EE1-C2E6-418A-BE70-D2B526E28697}" destId="{DD25E5FB-DE56-40E8-80C8-7BD3BD5CF406}" srcOrd="0" destOrd="0" presId="urn:microsoft.com/office/officeart/2005/8/layout/orgChart1"/>
    <dgm:cxn modelId="{32CD3004-5390-4E07-A937-3C4A48935961}" type="presParOf" srcId="{DD25E5FB-DE56-40E8-80C8-7BD3BD5CF406}" destId="{22C69F53-20DF-4069-AC30-DEC0C953EC85}" srcOrd="0" destOrd="0" presId="urn:microsoft.com/office/officeart/2005/8/layout/orgChart1"/>
    <dgm:cxn modelId="{214F66F1-D902-4D9D-BB3A-B96AA02A8CFB}" type="presParOf" srcId="{DD25E5FB-DE56-40E8-80C8-7BD3BD5CF406}" destId="{730A5A26-FF50-436B-AA48-6EA023F0A1CD}" srcOrd="1" destOrd="0" presId="urn:microsoft.com/office/officeart/2005/8/layout/orgChart1"/>
    <dgm:cxn modelId="{455265DE-613B-4BB7-87B9-4153D51888C8}" type="presParOf" srcId="{5E389EE1-C2E6-418A-BE70-D2B526E28697}" destId="{61A0E82B-146E-4A5F-A0DE-E7F4F4F7704B}" srcOrd="1" destOrd="0" presId="urn:microsoft.com/office/officeart/2005/8/layout/orgChart1"/>
    <dgm:cxn modelId="{128E6C27-83B9-4DA6-A31E-E4584A03062B}" type="presParOf" srcId="{61A0E82B-146E-4A5F-A0DE-E7F4F4F7704B}" destId="{F401E23F-6EC9-4F5D-9600-9241FA83A088}" srcOrd="0" destOrd="0" presId="urn:microsoft.com/office/officeart/2005/8/layout/orgChart1"/>
    <dgm:cxn modelId="{5E921371-A62D-4E2B-A86B-1A31264E6912}" type="presParOf" srcId="{61A0E82B-146E-4A5F-A0DE-E7F4F4F7704B}" destId="{B03CEFE6-8CBC-497D-9912-4366467273A6}" srcOrd="1" destOrd="0" presId="urn:microsoft.com/office/officeart/2005/8/layout/orgChart1"/>
    <dgm:cxn modelId="{1965F6FC-8241-41D4-A4CE-B19BD36DA059}" type="presParOf" srcId="{B03CEFE6-8CBC-497D-9912-4366467273A6}" destId="{C697FD5E-3B2E-4851-822D-C975A0A1117B}" srcOrd="0" destOrd="0" presId="urn:microsoft.com/office/officeart/2005/8/layout/orgChart1"/>
    <dgm:cxn modelId="{30890ADD-3322-42ED-835E-AC22B6124BAA}" type="presParOf" srcId="{C697FD5E-3B2E-4851-822D-C975A0A1117B}" destId="{848A9CC9-4523-4018-8397-A8F16DB6B898}" srcOrd="0" destOrd="0" presId="urn:microsoft.com/office/officeart/2005/8/layout/orgChart1"/>
    <dgm:cxn modelId="{86F5E0AA-499A-4B3D-930C-5FFEA8530D6E}" type="presParOf" srcId="{C697FD5E-3B2E-4851-822D-C975A0A1117B}" destId="{AD7ED7E7-F220-498F-BFD0-79E97885CF18}" srcOrd="1" destOrd="0" presId="urn:microsoft.com/office/officeart/2005/8/layout/orgChart1"/>
    <dgm:cxn modelId="{A028C021-B1A7-466C-A831-D18B2BE387AE}" type="presParOf" srcId="{B03CEFE6-8CBC-497D-9912-4366467273A6}" destId="{74E67D5A-A135-4F94-99E4-1F6E427113A7}" srcOrd="1" destOrd="0" presId="urn:microsoft.com/office/officeart/2005/8/layout/orgChart1"/>
    <dgm:cxn modelId="{16A9E89E-247A-497A-9A32-B7A25BE78A89}" type="presParOf" srcId="{74E67D5A-A135-4F94-99E4-1F6E427113A7}" destId="{912172AB-27D3-408A-BA6E-F666C38A644B}" srcOrd="0" destOrd="0" presId="urn:microsoft.com/office/officeart/2005/8/layout/orgChart1"/>
    <dgm:cxn modelId="{F76FC50C-0988-46B1-885D-B74CE99B5524}" type="presParOf" srcId="{74E67D5A-A135-4F94-99E4-1F6E427113A7}" destId="{CD13355C-D86D-439B-8723-D590BC3C5327}" srcOrd="1" destOrd="0" presId="urn:microsoft.com/office/officeart/2005/8/layout/orgChart1"/>
    <dgm:cxn modelId="{83BA8A88-9CE8-45D7-8CB7-A59815570CFF}" type="presParOf" srcId="{CD13355C-D86D-439B-8723-D590BC3C5327}" destId="{16A3025F-F72C-4D48-99AF-E7ACC7793D24}" srcOrd="0" destOrd="0" presId="urn:microsoft.com/office/officeart/2005/8/layout/orgChart1"/>
    <dgm:cxn modelId="{A513C837-CEE3-473D-9D69-57969A51B6C9}" type="presParOf" srcId="{16A3025F-F72C-4D48-99AF-E7ACC7793D24}" destId="{E979AF2B-A920-44AE-8B4F-B037D3373EF1}" srcOrd="0" destOrd="0" presId="urn:microsoft.com/office/officeart/2005/8/layout/orgChart1"/>
    <dgm:cxn modelId="{9B097117-079F-42DE-A368-C1BAA7395F30}" type="presParOf" srcId="{16A3025F-F72C-4D48-99AF-E7ACC7793D24}" destId="{C966A0DF-6627-476C-8696-64EB598A1096}" srcOrd="1" destOrd="0" presId="urn:microsoft.com/office/officeart/2005/8/layout/orgChart1"/>
    <dgm:cxn modelId="{A5273C0E-F126-48E3-8A24-BCF5E71002D8}" type="presParOf" srcId="{CD13355C-D86D-439B-8723-D590BC3C5327}" destId="{9AF164FF-19EC-46E2-BE5A-F2978F7CFB3F}" srcOrd="1" destOrd="0" presId="urn:microsoft.com/office/officeart/2005/8/layout/orgChart1"/>
    <dgm:cxn modelId="{5DD0036E-467D-4755-874B-B502F01432E8}" type="presParOf" srcId="{CD13355C-D86D-439B-8723-D590BC3C5327}" destId="{DD59B4CB-2928-4EA7-9CC1-278A4E3E1DB5}" srcOrd="2" destOrd="0" presId="urn:microsoft.com/office/officeart/2005/8/layout/orgChart1"/>
    <dgm:cxn modelId="{668576E2-DC6B-4DAD-A524-8661A44D9E76}" type="presParOf" srcId="{74E67D5A-A135-4F94-99E4-1F6E427113A7}" destId="{12E70706-3A4F-48A4-93B6-05EB2B111C22}" srcOrd="2" destOrd="0" presId="urn:microsoft.com/office/officeart/2005/8/layout/orgChart1"/>
    <dgm:cxn modelId="{0D194300-1E85-4981-8307-8632DCCE175D}" type="presParOf" srcId="{74E67D5A-A135-4F94-99E4-1F6E427113A7}" destId="{F11F676C-9E71-43FE-8BAD-A7307FCE032E}" srcOrd="3" destOrd="0" presId="urn:microsoft.com/office/officeart/2005/8/layout/orgChart1"/>
    <dgm:cxn modelId="{590D8BB8-2467-4E59-B7B0-F8A7B9E2310B}" type="presParOf" srcId="{F11F676C-9E71-43FE-8BAD-A7307FCE032E}" destId="{452AF830-5E43-4E39-9E34-EABC3CD63E94}" srcOrd="0" destOrd="0" presId="urn:microsoft.com/office/officeart/2005/8/layout/orgChart1"/>
    <dgm:cxn modelId="{9BBD0518-5E20-4BCD-8733-16EBAEADC197}" type="presParOf" srcId="{452AF830-5E43-4E39-9E34-EABC3CD63E94}" destId="{E26E02CD-1BEF-476A-B237-0E512489243C}" srcOrd="0" destOrd="0" presId="urn:microsoft.com/office/officeart/2005/8/layout/orgChart1"/>
    <dgm:cxn modelId="{FC2DDDF3-A30E-4808-AB36-2A0038209B78}" type="presParOf" srcId="{452AF830-5E43-4E39-9E34-EABC3CD63E94}" destId="{F946127D-D64C-41F0-8D37-1B7C150BF8AE}" srcOrd="1" destOrd="0" presId="urn:microsoft.com/office/officeart/2005/8/layout/orgChart1"/>
    <dgm:cxn modelId="{D484AD9C-2D67-402A-B162-DA9A53079B48}" type="presParOf" srcId="{F11F676C-9E71-43FE-8BAD-A7307FCE032E}" destId="{3EDC6F6D-F26D-4DE0-8BD5-B18690F6A684}" srcOrd="1" destOrd="0" presId="urn:microsoft.com/office/officeart/2005/8/layout/orgChart1"/>
    <dgm:cxn modelId="{7C1546ED-2042-407E-8082-D9F25ECD096A}" type="presParOf" srcId="{F11F676C-9E71-43FE-8BAD-A7307FCE032E}" destId="{04FCEA55-9359-4D65-807E-4242D222B201}" srcOrd="2" destOrd="0" presId="urn:microsoft.com/office/officeart/2005/8/layout/orgChart1"/>
    <dgm:cxn modelId="{F6370588-300C-4DBB-93D7-B5985A9EBB29}" type="presParOf" srcId="{74E67D5A-A135-4F94-99E4-1F6E427113A7}" destId="{8A469DEC-57C1-4627-8ED1-96D2AD180494}" srcOrd="4" destOrd="0" presId="urn:microsoft.com/office/officeart/2005/8/layout/orgChart1"/>
    <dgm:cxn modelId="{C9A08048-7E6A-48AD-9E81-EDEA246FB5B9}" type="presParOf" srcId="{74E67D5A-A135-4F94-99E4-1F6E427113A7}" destId="{9C96172C-563B-4DF8-AACE-29D419546DBB}" srcOrd="5" destOrd="0" presId="urn:microsoft.com/office/officeart/2005/8/layout/orgChart1"/>
    <dgm:cxn modelId="{27DB44F4-3B08-4E40-97F2-F3FB144B4014}" type="presParOf" srcId="{9C96172C-563B-4DF8-AACE-29D419546DBB}" destId="{1EDFC725-DBE1-4306-B825-30FCD1D51C17}" srcOrd="0" destOrd="0" presId="urn:microsoft.com/office/officeart/2005/8/layout/orgChart1"/>
    <dgm:cxn modelId="{5C02DC0A-E1D0-4B9E-AAC4-37B946B60F8F}" type="presParOf" srcId="{1EDFC725-DBE1-4306-B825-30FCD1D51C17}" destId="{4FF6E4BD-0D76-4B0A-87D6-B33BA4C97BC2}" srcOrd="0" destOrd="0" presId="urn:microsoft.com/office/officeart/2005/8/layout/orgChart1"/>
    <dgm:cxn modelId="{6206AFF9-231C-46B5-81E6-32D5EAEF10C3}" type="presParOf" srcId="{1EDFC725-DBE1-4306-B825-30FCD1D51C17}" destId="{31D86465-CEE3-4F4A-BB70-0060BC368C42}" srcOrd="1" destOrd="0" presId="urn:microsoft.com/office/officeart/2005/8/layout/orgChart1"/>
    <dgm:cxn modelId="{3BDC1615-BEA4-46EC-89CE-0277C44C1CEE}" type="presParOf" srcId="{9C96172C-563B-4DF8-AACE-29D419546DBB}" destId="{65705881-5920-49B1-80FF-792DA7CB77A0}" srcOrd="1" destOrd="0" presId="urn:microsoft.com/office/officeart/2005/8/layout/orgChart1"/>
    <dgm:cxn modelId="{608F101D-4281-4BAA-8868-E06D23A9BBE7}" type="presParOf" srcId="{9C96172C-563B-4DF8-AACE-29D419546DBB}" destId="{A56EADD1-E112-439B-8448-CB66DDAD374A}" srcOrd="2" destOrd="0" presId="urn:microsoft.com/office/officeart/2005/8/layout/orgChart1"/>
    <dgm:cxn modelId="{655095E8-0823-4104-8987-ADDBC4A765DC}" type="presParOf" srcId="{B03CEFE6-8CBC-497D-9912-4366467273A6}" destId="{ECB2A054-CF54-483E-91B1-5C39B38A8129}" srcOrd="2" destOrd="0" presId="urn:microsoft.com/office/officeart/2005/8/layout/orgChart1"/>
    <dgm:cxn modelId="{D66C4BF5-144C-49C0-AA96-302359B72269}" type="presParOf" srcId="{61A0E82B-146E-4A5F-A0DE-E7F4F4F7704B}" destId="{62EB2DD2-104A-4C06-B976-78E479F151C7}" srcOrd="2" destOrd="0" presId="urn:microsoft.com/office/officeart/2005/8/layout/orgChart1"/>
    <dgm:cxn modelId="{89B640D4-59D4-4A52-898F-BDD85DA55CB7}" type="presParOf" srcId="{61A0E82B-146E-4A5F-A0DE-E7F4F4F7704B}" destId="{984A27E7-D6FB-4954-AD5C-0739A35D97D4}" srcOrd="3" destOrd="0" presId="urn:microsoft.com/office/officeart/2005/8/layout/orgChart1"/>
    <dgm:cxn modelId="{BEA670C6-9B66-4202-9568-28A028B1B991}" type="presParOf" srcId="{984A27E7-D6FB-4954-AD5C-0739A35D97D4}" destId="{26CE67E3-51FC-475B-BC75-D931A858B112}" srcOrd="0" destOrd="0" presId="urn:microsoft.com/office/officeart/2005/8/layout/orgChart1"/>
    <dgm:cxn modelId="{646A9509-5CA7-4137-B79C-7527F4F25D8D}" type="presParOf" srcId="{26CE67E3-51FC-475B-BC75-D931A858B112}" destId="{B6B58428-7567-40D5-B15C-F27CA5682984}" srcOrd="0" destOrd="0" presId="urn:microsoft.com/office/officeart/2005/8/layout/orgChart1"/>
    <dgm:cxn modelId="{180B75DC-903C-474C-AD07-5264DC5C788B}" type="presParOf" srcId="{26CE67E3-51FC-475B-BC75-D931A858B112}" destId="{DEB76C0A-00B8-4CB2-A019-975CE94B372E}" srcOrd="1" destOrd="0" presId="urn:microsoft.com/office/officeart/2005/8/layout/orgChart1"/>
    <dgm:cxn modelId="{FE0B447A-05E3-485D-BAE9-A20824051E94}" type="presParOf" srcId="{984A27E7-D6FB-4954-AD5C-0739A35D97D4}" destId="{18F30058-6BBE-4D0A-B958-4B690341D52C}" srcOrd="1" destOrd="0" presId="urn:microsoft.com/office/officeart/2005/8/layout/orgChart1"/>
    <dgm:cxn modelId="{2C212B4C-210A-4856-86A1-09A31B5C2855}" type="presParOf" srcId="{18F30058-6BBE-4D0A-B958-4B690341D52C}" destId="{7BCBFCD4-3F85-4E22-9209-5D7DCED0D976}" srcOrd="0" destOrd="0" presId="urn:microsoft.com/office/officeart/2005/8/layout/orgChart1"/>
    <dgm:cxn modelId="{E3447858-6D02-4BB5-8E3C-FA17115E0FA6}" type="presParOf" srcId="{18F30058-6BBE-4D0A-B958-4B690341D52C}" destId="{69334271-CC77-43BF-B1FB-6D5C1A40F0E2}" srcOrd="1" destOrd="0" presId="urn:microsoft.com/office/officeart/2005/8/layout/orgChart1"/>
    <dgm:cxn modelId="{3C5CDC98-E9C5-44F6-93B1-8C6863B0CA47}" type="presParOf" srcId="{69334271-CC77-43BF-B1FB-6D5C1A40F0E2}" destId="{5A385937-0954-4119-92E6-AA455544016E}" srcOrd="0" destOrd="0" presId="urn:microsoft.com/office/officeart/2005/8/layout/orgChart1"/>
    <dgm:cxn modelId="{4329D5DD-C89D-4F1E-9D77-78A83CAE7789}" type="presParOf" srcId="{5A385937-0954-4119-92E6-AA455544016E}" destId="{2B01250D-30FF-4F8C-89A6-0883BE1FEAAE}" srcOrd="0" destOrd="0" presId="urn:microsoft.com/office/officeart/2005/8/layout/orgChart1"/>
    <dgm:cxn modelId="{27E273A8-A8BE-49A2-8C9A-4C77805A5737}" type="presParOf" srcId="{5A385937-0954-4119-92E6-AA455544016E}" destId="{441D451E-A662-4AE2-9A1B-6535E58D4116}" srcOrd="1" destOrd="0" presId="urn:microsoft.com/office/officeart/2005/8/layout/orgChart1"/>
    <dgm:cxn modelId="{36E52935-5FD7-4B7B-89C9-203B7BFCD9A7}" type="presParOf" srcId="{69334271-CC77-43BF-B1FB-6D5C1A40F0E2}" destId="{B612BA0D-0A3E-41C5-ABA0-F1040FD8526F}" srcOrd="1" destOrd="0" presId="urn:microsoft.com/office/officeart/2005/8/layout/orgChart1"/>
    <dgm:cxn modelId="{0291A791-74ED-4E23-ADEE-408C76CF1E96}" type="presParOf" srcId="{69334271-CC77-43BF-B1FB-6D5C1A40F0E2}" destId="{5F68BD55-4569-4E50-BF26-5DA195782B65}" srcOrd="2" destOrd="0" presId="urn:microsoft.com/office/officeart/2005/8/layout/orgChart1"/>
    <dgm:cxn modelId="{2A03C84A-A623-4734-85CC-AB7D9AD93168}" type="presParOf" srcId="{18F30058-6BBE-4D0A-B958-4B690341D52C}" destId="{E668D4D3-9F7E-462C-BBB0-6D5ACDE577C0}" srcOrd="2" destOrd="0" presId="urn:microsoft.com/office/officeart/2005/8/layout/orgChart1"/>
    <dgm:cxn modelId="{922BA168-6BE9-4EC3-94DF-25E669B0FA91}" type="presParOf" srcId="{18F30058-6BBE-4D0A-B958-4B690341D52C}" destId="{C4FCA379-CF87-41D2-9A8F-E3748D9FCB9D}" srcOrd="3" destOrd="0" presId="urn:microsoft.com/office/officeart/2005/8/layout/orgChart1"/>
    <dgm:cxn modelId="{66634FC5-7C60-4A08-A13F-4F3FDCC7D552}" type="presParOf" srcId="{C4FCA379-CF87-41D2-9A8F-E3748D9FCB9D}" destId="{C52EE5A0-BAC6-49C6-A4FC-461D1308E4CC}" srcOrd="0" destOrd="0" presId="urn:microsoft.com/office/officeart/2005/8/layout/orgChart1"/>
    <dgm:cxn modelId="{8DE38B37-459C-4526-8366-3F12D3030DD4}" type="presParOf" srcId="{C52EE5A0-BAC6-49C6-A4FC-461D1308E4CC}" destId="{51C86789-3107-410B-87CF-A397B4D0ABE6}" srcOrd="0" destOrd="0" presId="urn:microsoft.com/office/officeart/2005/8/layout/orgChart1"/>
    <dgm:cxn modelId="{1EBA6459-A8AF-454F-B551-E05761904E17}" type="presParOf" srcId="{C52EE5A0-BAC6-49C6-A4FC-461D1308E4CC}" destId="{0D591BFE-2974-4078-9B92-654F054A9D86}" srcOrd="1" destOrd="0" presId="urn:microsoft.com/office/officeart/2005/8/layout/orgChart1"/>
    <dgm:cxn modelId="{D5B40607-3486-44E1-8ADE-F607A3DC9C6F}" type="presParOf" srcId="{C4FCA379-CF87-41D2-9A8F-E3748D9FCB9D}" destId="{87BF9D59-0588-4D17-9563-B1A3A45318AC}" srcOrd="1" destOrd="0" presId="urn:microsoft.com/office/officeart/2005/8/layout/orgChart1"/>
    <dgm:cxn modelId="{F31B8E46-8725-4ED7-8F85-3EE68DCEB5D7}" type="presParOf" srcId="{C4FCA379-CF87-41D2-9A8F-E3748D9FCB9D}" destId="{44586F14-8732-4D04-8EC4-3DB8E74049BF}" srcOrd="2" destOrd="0" presId="urn:microsoft.com/office/officeart/2005/8/layout/orgChart1"/>
    <dgm:cxn modelId="{4D915ACC-939D-47BB-A514-5ABB7CF71907}" type="presParOf" srcId="{18F30058-6BBE-4D0A-B958-4B690341D52C}" destId="{7AB2FA46-3097-46FA-A06B-2727E49AF0FB}" srcOrd="4" destOrd="0" presId="urn:microsoft.com/office/officeart/2005/8/layout/orgChart1"/>
    <dgm:cxn modelId="{8DA7087E-FAB3-4256-AF1D-C8BA9B54F981}" type="presParOf" srcId="{18F30058-6BBE-4D0A-B958-4B690341D52C}" destId="{B09100A4-A384-4EA9-8C90-E2BC4DEB56F1}" srcOrd="5" destOrd="0" presId="urn:microsoft.com/office/officeart/2005/8/layout/orgChart1"/>
    <dgm:cxn modelId="{0D9203E9-D5D1-4A63-AB25-73C362277D41}" type="presParOf" srcId="{B09100A4-A384-4EA9-8C90-E2BC4DEB56F1}" destId="{5FFEDC05-FD6C-4DF2-BAFB-80CEAE988632}" srcOrd="0" destOrd="0" presId="urn:microsoft.com/office/officeart/2005/8/layout/orgChart1"/>
    <dgm:cxn modelId="{77C48DB8-DE55-45F3-A39A-37F36269E149}" type="presParOf" srcId="{5FFEDC05-FD6C-4DF2-BAFB-80CEAE988632}" destId="{077E4075-91B1-48CD-B030-0019C2CEF1D1}" srcOrd="0" destOrd="0" presId="urn:microsoft.com/office/officeart/2005/8/layout/orgChart1"/>
    <dgm:cxn modelId="{B7A4A3C3-ED7B-4B4B-ABE6-B725C133BF5B}" type="presParOf" srcId="{5FFEDC05-FD6C-4DF2-BAFB-80CEAE988632}" destId="{5182EFDA-CBEF-4247-AC76-91CD599DC644}" srcOrd="1" destOrd="0" presId="urn:microsoft.com/office/officeart/2005/8/layout/orgChart1"/>
    <dgm:cxn modelId="{F5E422AA-AE32-4778-8B40-3328ABE98387}" type="presParOf" srcId="{B09100A4-A384-4EA9-8C90-E2BC4DEB56F1}" destId="{79B826B4-BF21-428F-8C5D-2AA34C5F1C4A}" srcOrd="1" destOrd="0" presId="urn:microsoft.com/office/officeart/2005/8/layout/orgChart1"/>
    <dgm:cxn modelId="{34FDD2BC-4B34-4AC6-B72B-B831C314BB9C}" type="presParOf" srcId="{B09100A4-A384-4EA9-8C90-E2BC4DEB56F1}" destId="{723D521B-B241-4215-BDCE-5EE89D9BA82B}" srcOrd="2" destOrd="0" presId="urn:microsoft.com/office/officeart/2005/8/layout/orgChart1"/>
    <dgm:cxn modelId="{66B9728C-ABD1-4B98-9209-37B38B213BC7}" type="presParOf" srcId="{984A27E7-D6FB-4954-AD5C-0739A35D97D4}" destId="{12FEABCE-2A20-458A-AB92-C3D08E6C587F}" srcOrd="2" destOrd="0" presId="urn:microsoft.com/office/officeart/2005/8/layout/orgChart1"/>
    <dgm:cxn modelId="{5ADFB35C-DCD7-4142-B584-7DE23BEA098B}" type="presParOf" srcId="{12FEABCE-2A20-458A-AB92-C3D08E6C587F}" destId="{FEC9079F-0130-4C9E-BD01-70C604962D53}" srcOrd="0" destOrd="0" presId="urn:microsoft.com/office/officeart/2005/8/layout/orgChart1"/>
    <dgm:cxn modelId="{59E351D5-A602-41C9-953B-45A4DD514B82}" type="presParOf" srcId="{12FEABCE-2A20-458A-AB92-C3D08E6C587F}" destId="{27A155F2-22AE-4F89-B95F-9503C3C18733}" srcOrd="1" destOrd="0" presId="urn:microsoft.com/office/officeart/2005/8/layout/orgChart1"/>
    <dgm:cxn modelId="{99C54674-6F79-4527-B1C4-228897519D6C}" type="presParOf" srcId="{27A155F2-22AE-4F89-B95F-9503C3C18733}" destId="{4B30B4AC-3F3F-40B7-B769-4E340499AA16}" srcOrd="0" destOrd="0" presId="urn:microsoft.com/office/officeart/2005/8/layout/orgChart1"/>
    <dgm:cxn modelId="{D069061A-1D09-453F-AB36-C07B9D94255D}" type="presParOf" srcId="{4B30B4AC-3F3F-40B7-B769-4E340499AA16}" destId="{7848BE90-76A0-4C1A-9155-1126E8E931CF}" srcOrd="0" destOrd="0" presId="urn:microsoft.com/office/officeart/2005/8/layout/orgChart1"/>
    <dgm:cxn modelId="{49EBCE60-6425-46B2-BD10-2111B63F8BDD}" type="presParOf" srcId="{4B30B4AC-3F3F-40B7-B769-4E340499AA16}" destId="{DE0BE445-16D6-40F8-BBFD-A421329737E1}" srcOrd="1" destOrd="0" presId="urn:microsoft.com/office/officeart/2005/8/layout/orgChart1"/>
    <dgm:cxn modelId="{DE3684F9-24B1-484C-833B-92BA0F70A7B0}" type="presParOf" srcId="{27A155F2-22AE-4F89-B95F-9503C3C18733}" destId="{8585EA9B-BA37-44A3-BDFE-31969F04C1F7}" srcOrd="1" destOrd="0" presId="urn:microsoft.com/office/officeart/2005/8/layout/orgChart1"/>
    <dgm:cxn modelId="{2CAC7406-F4C4-4337-925F-636D7C791A63}" type="presParOf" srcId="{27A155F2-22AE-4F89-B95F-9503C3C18733}" destId="{3149DC45-E91E-4DFA-BA30-521CA37739A0}" srcOrd="2" destOrd="0" presId="urn:microsoft.com/office/officeart/2005/8/layout/orgChart1"/>
    <dgm:cxn modelId="{F3635A0A-A60D-43F6-B5EC-79DC88CF9974}" type="presParOf" srcId="{12FEABCE-2A20-458A-AB92-C3D08E6C587F}" destId="{F95806F3-DCB2-406F-994C-B645D31DE578}" srcOrd="2" destOrd="0" presId="urn:microsoft.com/office/officeart/2005/8/layout/orgChart1"/>
    <dgm:cxn modelId="{F877293D-124F-484F-8B1F-B9668326731F}" type="presParOf" srcId="{12FEABCE-2A20-458A-AB92-C3D08E6C587F}" destId="{4B9D2CF2-910F-476C-B35F-DCE11329DE4C}" srcOrd="3" destOrd="0" presId="urn:microsoft.com/office/officeart/2005/8/layout/orgChart1"/>
    <dgm:cxn modelId="{62EB3E4C-C96C-4B24-A6BE-04E11193BCAD}" type="presParOf" srcId="{4B9D2CF2-910F-476C-B35F-DCE11329DE4C}" destId="{A47D2DFC-E400-4341-BF0C-D5A71F5D6DCD}" srcOrd="0" destOrd="0" presId="urn:microsoft.com/office/officeart/2005/8/layout/orgChart1"/>
    <dgm:cxn modelId="{06DAFC4F-5EDF-41EB-83C4-717BC719AA39}" type="presParOf" srcId="{A47D2DFC-E400-4341-BF0C-D5A71F5D6DCD}" destId="{FAC30845-AA6A-4039-A56B-09B7C6EE6D91}" srcOrd="0" destOrd="0" presId="urn:microsoft.com/office/officeart/2005/8/layout/orgChart1"/>
    <dgm:cxn modelId="{0DE2FC17-2602-40C4-B621-0C7895CD0921}" type="presParOf" srcId="{A47D2DFC-E400-4341-BF0C-D5A71F5D6DCD}" destId="{126F218A-4846-475B-8A58-0FED7C56C123}" srcOrd="1" destOrd="0" presId="urn:microsoft.com/office/officeart/2005/8/layout/orgChart1"/>
    <dgm:cxn modelId="{61AA7919-EC66-467E-9AC2-9632CCB938AF}" type="presParOf" srcId="{4B9D2CF2-910F-476C-B35F-DCE11329DE4C}" destId="{6D331BCA-9536-44AD-9B21-0F3CD5F2031F}" srcOrd="1" destOrd="0" presId="urn:microsoft.com/office/officeart/2005/8/layout/orgChart1"/>
    <dgm:cxn modelId="{CDD73185-4D8E-469F-8E89-B7A83B16E319}" type="presParOf" srcId="{4B9D2CF2-910F-476C-B35F-DCE11329DE4C}" destId="{4447454A-F0ED-4000-91D1-CB268843E0BB}" srcOrd="2" destOrd="0" presId="urn:microsoft.com/office/officeart/2005/8/layout/orgChart1"/>
    <dgm:cxn modelId="{714F8A6B-CB91-4A4F-8B50-A50BDE95C483}" type="presParOf" srcId="{61A0E82B-146E-4A5F-A0DE-E7F4F4F7704B}" destId="{A05C9817-724C-40CD-812A-6A609C8A7F18}" srcOrd="4" destOrd="0" presId="urn:microsoft.com/office/officeart/2005/8/layout/orgChart1"/>
    <dgm:cxn modelId="{FF39D620-A620-431B-92B6-D47CA8353805}" type="presParOf" srcId="{61A0E82B-146E-4A5F-A0DE-E7F4F4F7704B}" destId="{B752DD9E-6508-4FDC-A87C-3AE56F949B03}" srcOrd="5" destOrd="0" presId="urn:microsoft.com/office/officeart/2005/8/layout/orgChart1"/>
    <dgm:cxn modelId="{732AD07C-50A5-4257-93D7-770E54326936}" type="presParOf" srcId="{B752DD9E-6508-4FDC-A87C-3AE56F949B03}" destId="{5DC723CD-868C-4EE0-9267-307BED32CD49}" srcOrd="0" destOrd="0" presId="urn:microsoft.com/office/officeart/2005/8/layout/orgChart1"/>
    <dgm:cxn modelId="{BE7CD061-0116-4E3D-8606-318A587DE23E}" type="presParOf" srcId="{5DC723CD-868C-4EE0-9267-307BED32CD49}" destId="{110E1103-95F3-493F-B545-22FE3CB34AFB}" srcOrd="0" destOrd="0" presId="urn:microsoft.com/office/officeart/2005/8/layout/orgChart1"/>
    <dgm:cxn modelId="{9110ABD6-D72E-4F9B-A61B-B289FD0F97C6}" type="presParOf" srcId="{5DC723CD-868C-4EE0-9267-307BED32CD49}" destId="{ECF789AF-3C40-414D-8247-1C3CC99D18AA}" srcOrd="1" destOrd="0" presId="urn:microsoft.com/office/officeart/2005/8/layout/orgChart1"/>
    <dgm:cxn modelId="{03BA3B5E-ED54-40B8-8D17-1381CF1C3B90}" type="presParOf" srcId="{B752DD9E-6508-4FDC-A87C-3AE56F949B03}" destId="{6249A3B5-D1C1-40BA-B3A1-E893CBFC373A}" srcOrd="1" destOrd="0" presId="urn:microsoft.com/office/officeart/2005/8/layout/orgChart1"/>
    <dgm:cxn modelId="{9C96C8F5-9AE2-453F-BE98-E366CC32C39F}" type="presParOf" srcId="{B752DD9E-6508-4FDC-A87C-3AE56F949B03}" destId="{4A9D0460-78D6-4BD3-B752-1D91812960E3}" srcOrd="2" destOrd="0" presId="urn:microsoft.com/office/officeart/2005/8/layout/orgChart1"/>
    <dgm:cxn modelId="{D730E3C5-F32C-4DC6-A9A0-72D2FCC8FE63}" type="presParOf" srcId="{5E389EE1-C2E6-418A-BE70-D2B526E28697}" destId="{80DBC8D3-FAE6-47D3-91DD-B368069BC980}" srcOrd="2" destOrd="0" presId="urn:microsoft.com/office/officeart/2005/8/layout/orgChart1"/>
    <dgm:cxn modelId="{752AF2AD-F97B-4FAE-A363-9778F4ADA63D}" type="presParOf" srcId="{40B76C12-B4BC-47EF-A598-06F07C4CA333}" destId="{B0594859-7C3A-4065-9F90-0C6C27DC041E}" srcOrd="2" destOrd="0" presId="urn:microsoft.com/office/officeart/2005/8/layout/orgChart1"/>
    <dgm:cxn modelId="{01DB2ECC-C59E-48D9-AFB7-4B0FE50671E8}" type="presParOf" srcId="{B0594859-7C3A-4065-9F90-0C6C27DC041E}" destId="{4B601DFA-CAAB-4C82-A59F-4FB623731259}" srcOrd="0" destOrd="0" presId="urn:microsoft.com/office/officeart/2005/8/layout/orgChart1"/>
    <dgm:cxn modelId="{A97369DB-A03C-4BF9-A3EF-20037A401025}" type="presParOf" srcId="{B0594859-7C3A-4065-9F90-0C6C27DC041E}" destId="{E98C877A-DCC7-4775-97A3-17108B0F5481}" srcOrd="1" destOrd="0" presId="urn:microsoft.com/office/officeart/2005/8/layout/orgChart1"/>
    <dgm:cxn modelId="{EA1CC3DA-E8B4-48A7-A98A-B3AF258D9552}" type="presParOf" srcId="{E98C877A-DCC7-4775-97A3-17108B0F5481}" destId="{DD39A7F8-A64F-4874-9B1A-C6E10ECD8479}" srcOrd="0" destOrd="0" presId="urn:microsoft.com/office/officeart/2005/8/layout/orgChart1"/>
    <dgm:cxn modelId="{CF100004-5884-450D-847B-D1991A32AAF2}" type="presParOf" srcId="{DD39A7F8-A64F-4874-9B1A-C6E10ECD8479}" destId="{93166C6F-7323-4D82-B67A-16F732703B82}" srcOrd="0" destOrd="0" presId="urn:microsoft.com/office/officeart/2005/8/layout/orgChart1"/>
    <dgm:cxn modelId="{80A62D98-63CD-4F35-94EE-74949DBE1604}" type="presParOf" srcId="{DD39A7F8-A64F-4874-9B1A-C6E10ECD8479}" destId="{301EB23C-5EAB-48EF-A3F8-055D61D984F1}" srcOrd="1" destOrd="0" presId="urn:microsoft.com/office/officeart/2005/8/layout/orgChart1"/>
    <dgm:cxn modelId="{ADAAA364-5973-46B4-AF1D-3046EC608BA7}" type="presParOf" srcId="{E98C877A-DCC7-4775-97A3-17108B0F5481}" destId="{CBE83131-6EC2-46C0-BDD3-482CFDAD1F63}" srcOrd="1" destOrd="0" presId="urn:microsoft.com/office/officeart/2005/8/layout/orgChart1"/>
    <dgm:cxn modelId="{0844CC96-6405-4BA1-A3D5-82331B1078EE}" type="presParOf" srcId="{E98C877A-DCC7-4775-97A3-17108B0F5481}" destId="{370A9AF6-3532-4EF6-A1C5-E811CC92B1B7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35CD45-236E-44B6-99C8-0B363618D77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3F3DF45-4D05-436A-B60D-3918CD82F5B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PROTECCION PATRIMONIO FAMILIAR</a:t>
          </a:r>
          <a:endParaRPr kumimoji="0" lang="es-ES" sz="16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2D36548-9542-4242-913C-B49C6B74E17A}" type="parTrans" cxnId="{CB40178A-0C39-4AE9-A207-25FE1C5B4871}">
      <dgm:prSet/>
      <dgm:spPr/>
      <dgm:t>
        <a:bodyPr/>
        <a:lstStyle/>
        <a:p>
          <a:endParaRPr lang="es-CL"/>
        </a:p>
      </dgm:t>
    </dgm:pt>
    <dgm:pt modelId="{D66220F8-1492-49DD-B193-2A677CE75A45}" type="sibTrans" cxnId="{CB40178A-0C39-4AE9-A207-25FE1C5B4871}">
      <dgm:prSet/>
      <dgm:spPr/>
      <dgm:t>
        <a:bodyPr/>
        <a:lstStyle/>
        <a:p>
          <a:endParaRPr lang="es-CL"/>
        </a:p>
      </dgm:t>
    </dgm:pt>
    <dgm:pt modelId="{D1BE26DC-40B8-4DF9-89F8-4A150FD661D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ENTORNO	</a:t>
          </a:r>
          <a:endParaRPr kumimoji="0" lang="es-ES" sz="14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CEBA77D-0575-4B11-B202-F8EF3C2C38E1}" type="parTrans" cxnId="{D39B6C02-8B80-4B66-A86F-F18EF209463F}">
      <dgm:prSet/>
      <dgm:spPr/>
      <dgm:t>
        <a:bodyPr/>
        <a:lstStyle/>
        <a:p>
          <a:endParaRPr lang="es-CL"/>
        </a:p>
      </dgm:t>
    </dgm:pt>
    <dgm:pt modelId="{86E4573C-1809-4DBB-BFBC-6C7FB568CDA3}" type="sibTrans" cxnId="{D39B6C02-8B80-4B66-A86F-F18EF209463F}">
      <dgm:prSet/>
      <dgm:spPr/>
      <dgm:t>
        <a:bodyPr/>
        <a:lstStyle/>
        <a:p>
          <a:endParaRPr lang="es-CL"/>
        </a:p>
      </dgm:t>
    </dgm:pt>
    <dgm:pt modelId="{1A401995-60F0-4FAC-B07E-E00F746C222B}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LUMINARIAS</a:t>
          </a:r>
          <a:endParaRPr kumimoji="0" lang="es-ES" sz="1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PLAZAS</a:t>
          </a:r>
          <a:endParaRPr kumimoji="0" lang="es-ES" sz="1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AREAS VERDES</a:t>
          </a:r>
          <a:endParaRPr kumimoji="0" lang="es-ES" sz="1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MULTICANCHAS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SEDES SOCIALES</a:t>
          </a:r>
          <a:endParaRPr kumimoji="0" lang="es-ES" sz="1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4DF6CB7-7825-46A4-9A95-D3313D396E81}" type="parTrans" cxnId="{E3C5A9CB-E408-4324-9993-EF6B217C215C}">
      <dgm:prSet/>
      <dgm:spPr/>
      <dgm:t>
        <a:bodyPr/>
        <a:lstStyle/>
        <a:p>
          <a:endParaRPr lang="es-CL"/>
        </a:p>
      </dgm:t>
    </dgm:pt>
    <dgm:pt modelId="{0D54A3D5-A6EC-48AE-A2C1-096F85EFC7ED}" type="sibTrans" cxnId="{E3C5A9CB-E408-4324-9993-EF6B217C215C}">
      <dgm:prSet/>
      <dgm:spPr/>
      <dgm:t>
        <a:bodyPr/>
        <a:lstStyle/>
        <a:p>
          <a:endParaRPr lang="es-CL"/>
        </a:p>
      </dgm:t>
    </dgm:pt>
    <dgm:pt modelId="{0216B081-F6EC-4ED2-926C-4676DA771D2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FINANCIAMIENTO</a:t>
          </a:r>
          <a:endParaRPr kumimoji="0" lang="es-ES" sz="900" b="0" i="0" u="sng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1 UF de ahorro c/ beneficiario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13 UF por beneficiario – </a:t>
          </a:r>
          <a:r>
            <a:rPr kumimoji="0" lang="es-ES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Serviu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5,5 UF para </a:t>
          </a:r>
          <a:r>
            <a:rPr kumimoji="0" lang="es-ES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adm</a:t>
          </a: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  X </a:t>
          </a:r>
          <a:r>
            <a:rPr kumimoji="0" lang="es-ES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pers</a:t>
          </a: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 - </a:t>
          </a:r>
          <a:r>
            <a:rPr kumimoji="0" lang="es-ES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Egis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F3B7C1E-B5BD-4E15-9ACD-8180154713F5}" type="parTrans" cxnId="{15FCD079-BBCB-479D-B19E-8DD06356A2B4}">
      <dgm:prSet/>
      <dgm:spPr/>
      <dgm:t>
        <a:bodyPr/>
        <a:lstStyle/>
        <a:p>
          <a:endParaRPr lang="es-CL"/>
        </a:p>
      </dgm:t>
    </dgm:pt>
    <dgm:pt modelId="{B863823B-5EBE-4348-B6AA-824EB51C90FD}" type="sibTrans" cxnId="{15FCD079-BBCB-479D-B19E-8DD06356A2B4}">
      <dgm:prSet/>
      <dgm:spPr/>
      <dgm:t>
        <a:bodyPr/>
        <a:lstStyle/>
        <a:p>
          <a:endParaRPr lang="es-CL"/>
        </a:p>
      </dgm:t>
    </dgm:pt>
    <dgm:pt modelId="{DCE6D454-BEE0-44FE-B344-351C53CEE9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REQUISITOS</a:t>
          </a:r>
          <a:endParaRPr kumimoji="0" lang="es-ES_tradnl" b="0" i="0" u="sng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-Creación de un Comité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-Obtención Personalidad Jurídica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-Ahorro en Libreta para la Vivienda (Personal)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2957C14C-EACC-4D44-BEF9-4939FE5F0274}" type="parTrans" cxnId="{318612B1-CAB9-436B-986B-59582733B7FB}">
      <dgm:prSet/>
      <dgm:spPr/>
      <dgm:t>
        <a:bodyPr/>
        <a:lstStyle/>
        <a:p>
          <a:endParaRPr lang="es-CL"/>
        </a:p>
      </dgm:t>
    </dgm:pt>
    <dgm:pt modelId="{AF047F64-968F-451E-A49E-C8F4B1911348}" type="sibTrans" cxnId="{318612B1-CAB9-436B-986B-59582733B7FB}">
      <dgm:prSet/>
      <dgm:spPr/>
      <dgm:t>
        <a:bodyPr/>
        <a:lstStyle/>
        <a:p>
          <a:endParaRPr lang="es-CL"/>
        </a:p>
      </dgm:t>
    </dgm:pt>
    <dgm:pt modelId="{2FB8EAB3-57C4-4F33-89C4-25836E6599A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VIVIENDA</a:t>
          </a:r>
          <a:endParaRPr kumimoji="0" lang="es-ES" sz="14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FC7CA3F-810C-49BB-9D9F-DC682A392F03}" type="parTrans" cxnId="{1D58D093-BAB0-4D7F-8840-5317441CF4BA}">
      <dgm:prSet/>
      <dgm:spPr/>
      <dgm:t>
        <a:bodyPr/>
        <a:lstStyle/>
        <a:p>
          <a:endParaRPr lang="es-CL"/>
        </a:p>
      </dgm:t>
    </dgm:pt>
    <dgm:pt modelId="{4D1F9085-23FC-466C-85F8-A202CD49D1FF}" type="sibTrans" cxnId="{1D58D093-BAB0-4D7F-8840-5317441CF4BA}">
      <dgm:prSet/>
      <dgm:spPr/>
      <dgm:t>
        <a:bodyPr/>
        <a:lstStyle/>
        <a:p>
          <a:endParaRPr lang="es-CL"/>
        </a:p>
      </dgm:t>
    </dgm:pt>
    <dgm:pt modelId="{D872847A-DBC9-4FA3-9E7E-090BC56F92BC}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REJAS</a:t>
          </a:r>
          <a:endParaRPr kumimoji="0" lang="es-ES" sz="1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CUBIERTAS</a:t>
          </a:r>
          <a:endParaRPr kumimoji="0" lang="es-ES" sz="1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PISO</a:t>
          </a:r>
          <a:endParaRPr kumimoji="0" lang="es-ES" sz="1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FACHADAS</a:t>
          </a:r>
          <a:endParaRPr kumimoji="0" lang="es-ES" sz="1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2321FFF-3886-4991-AC0F-D225CE517E2F}" type="parTrans" cxnId="{F26B8602-37B5-467F-B822-F5510AF52A60}">
      <dgm:prSet/>
      <dgm:spPr/>
      <dgm:t>
        <a:bodyPr/>
        <a:lstStyle/>
        <a:p>
          <a:endParaRPr lang="es-CL"/>
        </a:p>
      </dgm:t>
    </dgm:pt>
    <dgm:pt modelId="{4131BB1E-B5AF-4CD3-9420-F61E201A3325}" type="sibTrans" cxnId="{F26B8602-37B5-467F-B822-F5510AF52A60}">
      <dgm:prSet/>
      <dgm:spPr/>
      <dgm:t>
        <a:bodyPr/>
        <a:lstStyle/>
        <a:p>
          <a:endParaRPr lang="es-CL"/>
        </a:p>
      </dgm:t>
    </dgm:pt>
    <dgm:pt modelId="{9625448E-98A4-484A-AFB6-9392110DD5D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FINANCIAMIENTO</a:t>
          </a:r>
          <a:endParaRPr kumimoji="0" lang="es-ES" sz="900" b="0" i="0" u="sng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3 UF de ahorro c/ beneficiario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55 UF por beneficiario – </a:t>
          </a:r>
          <a:r>
            <a:rPr kumimoji="0" lang="es-ES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Serviu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7,5 UF para </a:t>
          </a:r>
          <a:r>
            <a:rPr kumimoji="0" lang="pt-BR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adm</a:t>
          </a:r>
          <a:r>
            <a:rPr kumimoji="0" lang="pt-BR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  X pers. - </a:t>
          </a:r>
          <a:r>
            <a:rPr kumimoji="0" lang="pt-BR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Egis</a:t>
          </a:r>
          <a:endParaRPr kumimoji="0" lang="pt-BR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t-BR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2574117A-9EA6-4D70-85C4-4E186A99C529}" type="parTrans" cxnId="{3AF274B1-2B6E-4F3F-BD16-58E077F80BA0}">
      <dgm:prSet/>
      <dgm:spPr/>
      <dgm:t>
        <a:bodyPr/>
        <a:lstStyle/>
        <a:p>
          <a:endParaRPr lang="es-CL"/>
        </a:p>
      </dgm:t>
    </dgm:pt>
    <dgm:pt modelId="{B70514A2-E26D-4759-8298-7A771905260F}" type="sibTrans" cxnId="{3AF274B1-2B6E-4F3F-BD16-58E077F80BA0}">
      <dgm:prSet/>
      <dgm:spPr/>
      <dgm:t>
        <a:bodyPr/>
        <a:lstStyle/>
        <a:p>
          <a:endParaRPr lang="es-CL"/>
        </a:p>
      </dgm:t>
    </dgm:pt>
    <dgm:pt modelId="{767380CA-66AE-4AB6-B68C-CC7E0E07368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REQUISITOS</a:t>
          </a:r>
          <a:endParaRPr kumimoji="0" lang="es-ES_tradnl" b="0" i="0" u="sng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- Se debe acreditar certificado de habilitación social por parte del Municipio – y </a:t>
          </a:r>
          <a:r>
            <a:rPr kumimoji="0" lang="es-ES_tradnl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Serviu</a:t>
          </a:r>
          <a:r>
            <a:rPr kumimoji="0" lang="es-ES_tradnl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, con el fin de que los vecinos conozcan la forma de postulación</a:t>
          </a:r>
          <a:endParaRPr kumimoji="0" lang="es-ES_tradnl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B2ED6DA-7734-4F41-B85D-64039CF71ADC}" type="parTrans" cxnId="{707FF524-FE71-441D-88C3-D7D0E32EA2BE}">
      <dgm:prSet/>
      <dgm:spPr/>
      <dgm:t>
        <a:bodyPr/>
        <a:lstStyle/>
        <a:p>
          <a:endParaRPr lang="es-CL"/>
        </a:p>
      </dgm:t>
    </dgm:pt>
    <dgm:pt modelId="{7B25FD84-40D7-4D60-A68E-A02F711DF1A6}" type="sibTrans" cxnId="{707FF524-FE71-441D-88C3-D7D0E32EA2BE}">
      <dgm:prSet/>
      <dgm:spPr/>
      <dgm:t>
        <a:bodyPr/>
        <a:lstStyle/>
        <a:p>
          <a:endParaRPr lang="es-CL"/>
        </a:p>
      </dgm:t>
    </dgm:pt>
    <dgm:pt modelId="{B242D139-DBE3-4209-BCA5-54DE963778C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AMPLIACIONES</a:t>
          </a:r>
          <a:endParaRPr kumimoji="0" lang="es-ES" sz="14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5E1BC21-D754-4372-9A53-74A78DE63F7C}" type="parTrans" cxnId="{C5D8F043-867A-41C2-8130-04F00AEF171D}">
      <dgm:prSet/>
      <dgm:spPr/>
      <dgm:t>
        <a:bodyPr/>
        <a:lstStyle/>
        <a:p>
          <a:endParaRPr lang="es-CL"/>
        </a:p>
      </dgm:t>
    </dgm:pt>
    <dgm:pt modelId="{98E9C760-5612-4955-B7C3-689BF5ACD437}" type="sibTrans" cxnId="{C5D8F043-867A-41C2-8130-04F00AEF171D}">
      <dgm:prSet/>
      <dgm:spPr/>
      <dgm:t>
        <a:bodyPr/>
        <a:lstStyle/>
        <a:p>
          <a:endParaRPr lang="es-CL"/>
        </a:p>
      </dgm:t>
    </dgm:pt>
    <dgm:pt modelId="{444FFB58-0131-40CF-A325-97F1C1A3E277}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- </a:t>
          </a: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CONSTRUCCION DE 10 A 12 m2 NUEVAS CON ESPECIFICACIONES TECNICAS DEL SERVIU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337B49D7-2798-406F-A6F2-A10ACDF10986}" type="parTrans" cxnId="{86AF4565-C2DC-47A2-8F2F-ED6E556FA239}">
      <dgm:prSet/>
      <dgm:spPr/>
      <dgm:t>
        <a:bodyPr/>
        <a:lstStyle/>
        <a:p>
          <a:endParaRPr lang="es-CL"/>
        </a:p>
      </dgm:t>
    </dgm:pt>
    <dgm:pt modelId="{55062A85-9826-4117-9E82-E0C1870B150B}" type="sibTrans" cxnId="{86AF4565-C2DC-47A2-8F2F-ED6E556FA239}">
      <dgm:prSet/>
      <dgm:spPr/>
      <dgm:t>
        <a:bodyPr/>
        <a:lstStyle/>
        <a:p>
          <a:endParaRPr lang="es-CL"/>
        </a:p>
      </dgm:t>
    </dgm:pt>
    <dgm:pt modelId="{6FAFA7E1-F19D-4D4A-9C17-A9836B3B52D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FINANCIAMIENTO</a:t>
          </a:r>
          <a:endParaRPr kumimoji="0" lang="es-ES" sz="900" b="0" i="0" u="sng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5 UF de ahorro c/ beneficiario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100 UF por beneficiario – </a:t>
          </a:r>
          <a:r>
            <a:rPr kumimoji="0" lang="es-ES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Serviu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8 UF para </a:t>
          </a:r>
          <a:r>
            <a:rPr kumimoji="0" lang="pt-BR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adm</a:t>
          </a:r>
          <a:r>
            <a:rPr kumimoji="0" lang="pt-BR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  X pers. - </a:t>
          </a:r>
          <a:r>
            <a:rPr kumimoji="0" lang="pt-BR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Egis</a:t>
          </a:r>
          <a:endParaRPr kumimoji="0" lang="pt-BR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t-BR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ACC6695-48D5-4CCC-9F7C-BC90CB9EFCE7}" type="parTrans" cxnId="{8401A603-F63E-4086-A765-1ED7CFE5B536}">
      <dgm:prSet/>
      <dgm:spPr/>
      <dgm:t>
        <a:bodyPr/>
        <a:lstStyle/>
        <a:p>
          <a:endParaRPr lang="es-CL"/>
        </a:p>
      </dgm:t>
    </dgm:pt>
    <dgm:pt modelId="{4990CBD2-1033-4048-8F26-079D362F6730}" type="sibTrans" cxnId="{8401A603-F63E-4086-A765-1ED7CFE5B536}">
      <dgm:prSet/>
      <dgm:spPr/>
      <dgm:t>
        <a:bodyPr/>
        <a:lstStyle/>
        <a:p>
          <a:endParaRPr lang="es-CL"/>
        </a:p>
      </dgm:t>
    </dgm:pt>
    <dgm:pt modelId="{8E37D615-174F-461F-B068-EC11BF00566F}" type="pres">
      <dgm:prSet presAssocID="{3035CD45-236E-44B6-99C8-0B363618D7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342812-3E7C-42FF-A415-3E7B12EE185F}" type="pres">
      <dgm:prSet presAssocID="{E3F3DF45-4D05-436A-B60D-3918CD82F5BA}" presName="hierRoot1" presStyleCnt="0">
        <dgm:presLayoutVars>
          <dgm:hierBranch/>
        </dgm:presLayoutVars>
      </dgm:prSet>
      <dgm:spPr/>
    </dgm:pt>
    <dgm:pt modelId="{08EDD173-2FF7-4B8D-927F-5892921412C6}" type="pres">
      <dgm:prSet presAssocID="{E3F3DF45-4D05-436A-B60D-3918CD82F5BA}" presName="rootComposite1" presStyleCnt="0"/>
      <dgm:spPr/>
    </dgm:pt>
    <dgm:pt modelId="{901FBC81-7419-4CC3-89DC-E5BEDA4BD7FC}" type="pres">
      <dgm:prSet presAssocID="{E3F3DF45-4D05-436A-B60D-3918CD82F5B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46F8E4E-6F71-44F6-82E3-C9E62446E9F4}" type="pres">
      <dgm:prSet presAssocID="{E3F3DF45-4D05-436A-B60D-3918CD82F5BA}" presName="rootConnector1" presStyleLbl="node1" presStyleIdx="0" presStyleCnt="0"/>
      <dgm:spPr/>
      <dgm:t>
        <a:bodyPr/>
        <a:lstStyle/>
        <a:p>
          <a:endParaRPr lang="es-CL"/>
        </a:p>
      </dgm:t>
    </dgm:pt>
    <dgm:pt modelId="{7EE92E97-3B67-4F34-B6C2-5CD0054BEE8B}" type="pres">
      <dgm:prSet presAssocID="{E3F3DF45-4D05-436A-B60D-3918CD82F5BA}" presName="hierChild2" presStyleCnt="0"/>
      <dgm:spPr/>
    </dgm:pt>
    <dgm:pt modelId="{571A71F4-DFA4-4BF4-AB80-7BD2FC4C2C4F}" type="pres">
      <dgm:prSet presAssocID="{5CEBA77D-0575-4B11-B202-F8EF3C2C38E1}" presName="Name35" presStyleLbl="parChTrans1D2" presStyleIdx="0" presStyleCnt="3"/>
      <dgm:spPr/>
      <dgm:t>
        <a:bodyPr/>
        <a:lstStyle/>
        <a:p>
          <a:endParaRPr lang="es-CL"/>
        </a:p>
      </dgm:t>
    </dgm:pt>
    <dgm:pt modelId="{41C08BC2-9402-40B1-B3DA-97045A38A2FF}" type="pres">
      <dgm:prSet presAssocID="{D1BE26DC-40B8-4DF9-89F8-4A150FD661D8}" presName="hierRoot2" presStyleCnt="0">
        <dgm:presLayoutVars>
          <dgm:hierBranch val="l"/>
        </dgm:presLayoutVars>
      </dgm:prSet>
      <dgm:spPr/>
    </dgm:pt>
    <dgm:pt modelId="{2D96525D-D288-4A79-A75A-2F8E825B5181}" type="pres">
      <dgm:prSet presAssocID="{D1BE26DC-40B8-4DF9-89F8-4A150FD661D8}" presName="rootComposite" presStyleCnt="0"/>
      <dgm:spPr/>
    </dgm:pt>
    <dgm:pt modelId="{7FDD46F6-7C04-4792-8B7B-158E65303BEC}" type="pres">
      <dgm:prSet presAssocID="{D1BE26DC-40B8-4DF9-89F8-4A150FD661D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EDF2A8D-5F7E-425A-BE65-968A476FBF4E}" type="pres">
      <dgm:prSet presAssocID="{D1BE26DC-40B8-4DF9-89F8-4A150FD661D8}" presName="rootConnector" presStyleLbl="node2" presStyleIdx="0" presStyleCnt="3"/>
      <dgm:spPr/>
      <dgm:t>
        <a:bodyPr/>
        <a:lstStyle/>
        <a:p>
          <a:endParaRPr lang="es-CL"/>
        </a:p>
      </dgm:t>
    </dgm:pt>
    <dgm:pt modelId="{1B271CCF-08EB-4EA5-AA9D-0C230954893F}" type="pres">
      <dgm:prSet presAssocID="{D1BE26DC-40B8-4DF9-89F8-4A150FD661D8}" presName="hierChild4" presStyleCnt="0"/>
      <dgm:spPr/>
    </dgm:pt>
    <dgm:pt modelId="{A62DB624-C43C-4E47-ABFF-E426C4A00E56}" type="pres">
      <dgm:prSet presAssocID="{C4DF6CB7-7825-46A4-9A95-D3313D396E81}" presName="Name50" presStyleLbl="parChTrans1D3" presStyleIdx="0" presStyleCnt="8"/>
      <dgm:spPr/>
      <dgm:t>
        <a:bodyPr/>
        <a:lstStyle/>
        <a:p>
          <a:endParaRPr lang="es-CL"/>
        </a:p>
      </dgm:t>
    </dgm:pt>
    <dgm:pt modelId="{537987A7-133A-4CAB-AF0E-9BA17E17229D}" type="pres">
      <dgm:prSet presAssocID="{1A401995-60F0-4FAC-B07E-E00F746C222B}" presName="hierRoot2" presStyleCnt="0">
        <dgm:presLayoutVars>
          <dgm:hierBranch val="r"/>
        </dgm:presLayoutVars>
      </dgm:prSet>
      <dgm:spPr/>
    </dgm:pt>
    <dgm:pt modelId="{69FC696C-1E74-45C5-8872-6EDC0B88D288}" type="pres">
      <dgm:prSet presAssocID="{1A401995-60F0-4FAC-B07E-E00F746C222B}" presName="rootComposite" presStyleCnt="0"/>
      <dgm:spPr/>
    </dgm:pt>
    <dgm:pt modelId="{519F5B3E-F2AD-4EFA-9988-9FA9E8E16C48}" type="pres">
      <dgm:prSet presAssocID="{1A401995-60F0-4FAC-B07E-E00F746C222B}" presName="rootText" presStyleLbl="node3" presStyleIdx="0" presStyleCnt="8" custScaleX="100000" custScaleY="10000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0D633F1-07C4-4E1F-A00A-8DEEEB27F68C}" type="pres">
      <dgm:prSet presAssocID="{1A401995-60F0-4FAC-B07E-E00F746C222B}" presName="rootConnector" presStyleLbl="node3" presStyleIdx="0" presStyleCnt="8"/>
      <dgm:spPr/>
      <dgm:t>
        <a:bodyPr/>
        <a:lstStyle/>
        <a:p>
          <a:endParaRPr lang="es-CL"/>
        </a:p>
      </dgm:t>
    </dgm:pt>
    <dgm:pt modelId="{75C22C4D-CB6C-4B31-A5FB-9594D92D5CC8}" type="pres">
      <dgm:prSet presAssocID="{1A401995-60F0-4FAC-B07E-E00F746C222B}" presName="hierChild4" presStyleCnt="0"/>
      <dgm:spPr/>
    </dgm:pt>
    <dgm:pt modelId="{6210910F-5063-45CF-9B1C-015F7C7254FF}" type="pres">
      <dgm:prSet presAssocID="{1A401995-60F0-4FAC-B07E-E00F746C222B}" presName="hierChild5" presStyleCnt="0"/>
      <dgm:spPr/>
    </dgm:pt>
    <dgm:pt modelId="{1956D4F8-100A-4006-877B-8F01B6B9747F}" type="pres">
      <dgm:prSet presAssocID="{1F3B7C1E-B5BD-4E15-9ACD-8180154713F5}" presName="Name50" presStyleLbl="parChTrans1D3" presStyleIdx="1" presStyleCnt="8"/>
      <dgm:spPr/>
      <dgm:t>
        <a:bodyPr/>
        <a:lstStyle/>
        <a:p>
          <a:endParaRPr lang="es-CL"/>
        </a:p>
      </dgm:t>
    </dgm:pt>
    <dgm:pt modelId="{68530033-8D55-4A56-9B03-D70DC1B606E0}" type="pres">
      <dgm:prSet presAssocID="{0216B081-F6EC-4ED2-926C-4676DA771D21}" presName="hierRoot2" presStyleCnt="0">
        <dgm:presLayoutVars>
          <dgm:hierBranch val="r"/>
        </dgm:presLayoutVars>
      </dgm:prSet>
      <dgm:spPr/>
    </dgm:pt>
    <dgm:pt modelId="{43107213-D954-44A2-943D-622F55FAA91A}" type="pres">
      <dgm:prSet presAssocID="{0216B081-F6EC-4ED2-926C-4676DA771D21}" presName="rootComposite" presStyleCnt="0"/>
      <dgm:spPr/>
    </dgm:pt>
    <dgm:pt modelId="{D0F5A0A6-675F-4C11-A9F0-34C0A5125EA9}" type="pres">
      <dgm:prSet presAssocID="{0216B081-F6EC-4ED2-926C-4676DA771D21}" presName="rootText" presStyleLbl="node3" presStyleIdx="1" presStyleCnt="8" custScaleX="97688" custScaleY="83149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68B253F-0471-496D-BEA3-FFA562CD93C9}" type="pres">
      <dgm:prSet presAssocID="{0216B081-F6EC-4ED2-926C-4676DA771D21}" presName="rootConnector" presStyleLbl="node3" presStyleIdx="1" presStyleCnt="8"/>
      <dgm:spPr/>
      <dgm:t>
        <a:bodyPr/>
        <a:lstStyle/>
        <a:p>
          <a:endParaRPr lang="es-CL"/>
        </a:p>
      </dgm:t>
    </dgm:pt>
    <dgm:pt modelId="{DD736A15-2E93-4B76-ADA2-6AEE13F64C19}" type="pres">
      <dgm:prSet presAssocID="{0216B081-F6EC-4ED2-926C-4676DA771D21}" presName="hierChild4" presStyleCnt="0"/>
      <dgm:spPr/>
    </dgm:pt>
    <dgm:pt modelId="{B7CAC857-5F65-494D-B842-3AE2B53EFEB8}" type="pres">
      <dgm:prSet presAssocID="{0216B081-F6EC-4ED2-926C-4676DA771D21}" presName="hierChild5" presStyleCnt="0"/>
      <dgm:spPr/>
    </dgm:pt>
    <dgm:pt modelId="{E29C6325-64B3-4698-9542-BABA57333EE1}" type="pres">
      <dgm:prSet presAssocID="{2957C14C-EACC-4D44-BEF9-4939FE5F0274}" presName="Name50" presStyleLbl="parChTrans1D3" presStyleIdx="2" presStyleCnt="8"/>
      <dgm:spPr/>
      <dgm:t>
        <a:bodyPr/>
        <a:lstStyle/>
        <a:p>
          <a:endParaRPr lang="es-CL"/>
        </a:p>
      </dgm:t>
    </dgm:pt>
    <dgm:pt modelId="{8034C892-15A4-4BFF-B360-4A1439E3AC90}" type="pres">
      <dgm:prSet presAssocID="{DCE6D454-BEE0-44FE-B344-351C53CEE95B}" presName="hierRoot2" presStyleCnt="0">
        <dgm:presLayoutVars>
          <dgm:hierBranch val="l"/>
        </dgm:presLayoutVars>
      </dgm:prSet>
      <dgm:spPr/>
    </dgm:pt>
    <dgm:pt modelId="{666CA6B2-DC6C-4D19-B9B4-AEA550EEBBBD}" type="pres">
      <dgm:prSet presAssocID="{DCE6D454-BEE0-44FE-B344-351C53CEE95B}" presName="rootComposite" presStyleCnt="0"/>
      <dgm:spPr/>
    </dgm:pt>
    <dgm:pt modelId="{47DF2041-CD72-4E9A-9077-25695E1A3623}" type="pres">
      <dgm:prSet presAssocID="{DCE6D454-BEE0-44FE-B344-351C53CEE95B}" presName="rootText" presStyleLbl="node3" presStyleIdx="2" presStyleCnt="8" custScaleY="8480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933540A-0191-4642-833A-C9BFF351B104}" type="pres">
      <dgm:prSet presAssocID="{DCE6D454-BEE0-44FE-B344-351C53CEE95B}" presName="rootConnector" presStyleLbl="node3" presStyleIdx="2" presStyleCnt="8"/>
      <dgm:spPr/>
      <dgm:t>
        <a:bodyPr/>
        <a:lstStyle/>
        <a:p>
          <a:endParaRPr lang="es-CL"/>
        </a:p>
      </dgm:t>
    </dgm:pt>
    <dgm:pt modelId="{9E7EC207-E20C-4750-B57F-5B015DEBC25A}" type="pres">
      <dgm:prSet presAssocID="{DCE6D454-BEE0-44FE-B344-351C53CEE95B}" presName="hierChild4" presStyleCnt="0"/>
      <dgm:spPr/>
    </dgm:pt>
    <dgm:pt modelId="{190A7F1E-EE9A-4680-BA1E-AA59519DA24F}" type="pres">
      <dgm:prSet presAssocID="{DCE6D454-BEE0-44FE-B344-351C53CEE95B}" presName="hierChild5" presStyleCnt="0"/>
      <dgm:spPr/>
    </dgm:pt>
    <dgm:pt modelId="{B873EE24-B35A-43AB-9C06-3357E6EEB5E8}" type="pres">
      <dgm:prSet presAssocID="{D1BE26DC-40B8-4DF9-89F8-4A150FD661D8}" presName="hierChild5" presStyleCnt="0"/>
      <dgm:spPr/>
    </dgm:pt>
    <dgm:pt modelId="{EF71FE09-98B0-443A-B468-E235B270FD77}" type="pres">
      <dgm:prSet presAssocID="{8FC7CA3F-810C-49BB-9D9F-DC682A392F03}" presName="Name35" presStyleLbl="parChTrans1D2" presStyleIdx="1" presStyleCnt="3"/>
      <dgm:spPr/>
      <dgm:t>
        <a:bodyPr/>
        <a:lstStyle/>
        <a:p>
          <a:endParaRPr lang="es-CL"/>
        </a:p>
      </dgm:t>
    </dgm:pt>
    <dgm:pt modelId="{795A5FEB-8BEC-40D4-8D3C-99D8DE9659C8}" type="pres">
      <dgm:prSet presAssocID="{2FB8EAB3-57C4-4F33-89C4-25836E6599AF}" presName="hierRoot2" presStyleCnt="0">
        <dgm:presLayoutVars>
          <dgm:hierBranch val="l"/>
        </dgm:presLayoutVars>
      </dgm:prSet>
      <dgm:spPr/>
    </dgm:pt>
    <dgm:pt modelId="{C2ABAFC2-DB2D-4E3E-95FE-7E6D049F7A6E}" type="pres">
      <dgm:prSet presAssocID="{2FB8EAB3-57C4-4F33-89C4-25836E6599AF}" presName="rootComposite" presStyleCnt="0"/>
      <dgm:spPr/>
    </dgm:pt>
    <dgm:pt modelId="{57C62A50-DFCC-483C-A35D-153339476B13}" type="pres">
      <dgm:prSet presAssocID="{2FB8EAB3-57C4-4F33-89C4-25836E6599A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7CCA2815-F588-4162-BCBF-F135CBBA5BC7}" type="pres">
      <dgm:prSet presAssocID="{2FB8EAB3-57C4-4F33-89C4-25836E6599AF}" presName="rootConnector" presStyleLbl="node2" presStyleIdx="1" presStyleCnt="3"/>
      <dgm:spPr/>
      <dgm:t>
        <a:bodyPr/>
        <a:lstStyle/>
        <a:p>
          <a:endParaRPr lang="es-CL"/>
        </a:p>
      </dgm:t>
    </dgm:pt>
    <dgm:pt modelId="{EA8DA4A3-29E0-4639-87D1-F06638DECF2A}" type="pres">
      <dgm:prSet presAssocID="{2FB8EAB3-57C4-4F33-89C4-25836E6599AF}" presName="hierChild4" presStyleCnt="0"/>
      <dgm:spPr/>
    </dgm:pt>
    <dgm:pt modelId="{F21F6116-539E-4B2C-AB49-4AF81A141239}" type="pres">
      <dgm:prSet presAssocID="{82321FFF-3886-4991-AC0F-D225CE517E2F}" presName="Name50" presStyleLbl="parChTrans1D3" presStyleIdx="3" presStyleCnt="8"/>
      <dgm:spPr/>
      <dgm:t>
        <a:bodyPr/>
        <a:lstStyle/>
        <a:p>
          <a:endParaRPr lang="es-CL"/>
        </a:p>
      </dgm:t>
    </dgm:pt>
    <dgm:pt modelId="{732AE679-3E16-4CA7-A8A0-DED96BA4D06E}" type="pres">
      <dgm:prSet presAssocID="{D872847A-DBC9-4FA3-9E7E-090BC56F92BC}" presName="hierRoot2" presStyleCnt="0">
        <dgm:presLayoutVars>
          <dgm:hierBranch val="r"/>
        </dgm:presLayoutVars>
      </dgm:prSet>
      <dgm:spPr/>
    </dgm:pt>
    <dgm:pt modelId="{1DD30055-2A16-4BD8-A8CB-6949A48F68D1}" type="pres">
      <dgm:prSet presAssocID="{D872847A-DBC9-4FA3-9E7E-090BC56F92BC}" presName="rootComposite" presStyleCnt="0"/>
      <dgm:spPr/>
    </dgm:pt>
    <dgm:pt modelId="{EC5C38CA-FF5A-4DD8-B031-BD2111496030}" type="pres">
      <dgm:prSet presAssocID="{D872847A-DBC9-4FA3-9E7E-090BC56F92BC}" presName="rootText" presStyleLbl="node3" presStyleIdx="3" presStyleCnt="8" custScaleX="81367" custScaleY="9117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625D662-DCEA-4083-8DB2-7CF8AEF8C16A}" type="pres">
      <dgm:prSet presAssocID="{D872847A-DBC9-4FA3-9E7E-090BC56F92BC}" presName="rootConnector" presStyleLbl="node3" presStyleIdx="3" presStyleCnt="8"/>
      <dgm:spPr/>
      <dgm:t>
        <a:bodyPr/>
        <a:lstStyle/>
        <a:p>
          <a:endParaRPr lang="es-CL"/>
        </a:p>
      </dgm:t>
    </dgm:pt>
    <dgm:pt modelId="{A0C60ADA-A0E3-411C-AACF-B7E6DB68D30A}" type="pres">
      <dgm:prSet presAssocID="{D872847A-DBC9-4FA3-9E7E-090BC56F92BC}" presName="hierChild4" presStyleCnt="0"/>
      <dgm:spPr/>
    </dgm:pt>
    <dgm:pt modelId="{D0DEECB8-20C4-4610-9FA8-43C2FA8A89D5}" type="pres">
      <dgm:prSet presAssocID="{D872847A-DBC9-4FA3-9E7E-090BC56F92BC}" presName="hierChild5" presStyleCnt="0"/>
      <dgm:spPr/>
    </dgm:pt>
    <dgm:pt modelId="{4B3805A4-E73F-4AB8-886A-D709BE74D2F6}" type="pres">
      <dgm:prSet presAssocID="{2574117A-9EA6-4D70-85C4-4E186A99C529}" presName="Name50" presStyleLbl="parChTrans1D3" presStyleIdx="4" presStyleCnt="8"/>
      <dgm:spPr/>
      <dgm:t>
        <a:bodyPr/>
        <a:lstStyle/>
        <a:p>
          <a:endParaRPr lang="es-CL"/>
        </a:p>
      </dgm:t>
    </dgm:pt>
    <dgm:pt modelId="{8612A37A-79E3-49BE-98EB-93E96F472206}" type="pres">
      <dgm:prSet presAssocID="{9625448E-98A4-484A-AFB6-9392110DD5D3}" presName="hierRoot2" presStyleCnt="0">
        <dgm:presLayoutVars>
          <dgm:hierBranch val="r"/>
        </dgm:presLayoutVars>
      </dgm:prSet>
      <dgm:spPr/>
    </dgm:pt>
    <dgm:pt modelId="{79ED9798-F2D7-40A5-A0B0-0C99B6A0DB8A}" type="pres">
      <dgm:prSet presAssocID="{9625448E-98A4-484A-AFB6-9392110DD5D3}" presName="rootComposite" presStyleCnt="0"/>
      <dgm:spPr/>
    </dgm:pt>
    <dgm:pt modelId="{66FD75C4-4602-41DD-8FF4-BB80B76272BE}" type="pres">
      <dgm:prSet presAssocID="{9625448E-98A4-484A-AFB6-9392110DD5D3}" presName="rootText" presStyleLbl="node3" presStyleIdx="4" presStyleCnt="8" custScaleX="96311" custScaleY="9496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288EB79-FF23-4AE6-8378-57B7C26A771F}" type="pres">
      <dgm:prSet presAssocID="{9625448E-98A4-484A-AFB6-9392110DD5D3}" presName="rootConnector" presStyleLbl="node3" presStyleIdx="4" presStyleCnt="8"/>
      <dgm:spPr/>
      <dgm:t>
        <a:bodyPr/>
        <a:lstStyle/>
        <a:p>
          <a:endParaRPr lang="es-CL"/>
        </a:p>
      </dgm:t>
    </dgm:pt>
    <dgm:pt modelId="{B79266B3-06D2-4D11-9AFE-482F759ED62D}" type="pres">
      <dgm:prSet presAssocID="{9625448E-98A4-484A-AFB6-9392110DD5D3}" presName="hierChild4" presStyleCnt="0"/>
      <dgm:spPr/>
    </dgm:pt>
    <dgm:pt modelId="{83AF32B6-A484-457B-93EE-E52F028E3B27}" type="pres">
      <dgm:prSet presAssocID="{9625448E-98A4-484A-AFB6-9392110DD5D3}" presName="hierChild5" presStyleCnt="0"/>
      <dgm:spPr/>
    </dgm:pt>
    <dgm:pt modelId="{9EB38BD8-2987-4A72-9160-0E7AED83E4BB}" type="pres">
      <dgm:prSet presAssocID="{7B2ED6DA-7734-4F41-B85D-64039CF71ADC}" presName="Name50" presStyleLbl="parChTrans1D3" presStyleIdx="5" presStyleCnt="8"/>
      <dgm:spPr/>
      <dgm:t>
        <a:bodyPr/>
        <a:lstStyle/>
        <a:p>
          <a:endParaRPr lang="es-CL"/>
        </a:p>
      </dgm:t>
    </dgm:pt>
    <dgm:pt modelId="{44CADCE5-1271-42BA-ADAC-FCAFD704ABDA}" type="pres">
      <dgm:prSet presAssocID="{767380CA-66AE-4AB6-B68C-CC7E0E07368E}" presName="hierRoot2" presStyleCnt="0">
        <dgm:presLayoutVars>
          <dgm:hierBranch val="l"/>
        </dgm:presLayoutVars>
      </dgm:prSet>
      <dgm:spPr/>
    </dgm:pt>
    <dgm:pt modelId="{B32C1A7B-2C08-4699-A00F-60470F79BDB7}" type="pres">
      <dgm:prSet presAssocID="{767380CA-66AE-4AB6-B68C-CC7E0E07368E}" presName="rootComposite" presStyleCnt="0"/>
      <dgm:spPr/>
    </dgm:pt>
    <dgm:pt modelId="{C465EC56-E090-4877-BA0F-FB65387617DD}" type="pres">
      <dgm:prSet presAssocID="{767380CA-66AE-4AB6-B68C-CC7E0E07368E}" presName="rootText" presStyleLbl="node3" presStyleIdx="5" presStyleCnt="8" custScaleY="9467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CDC68D9-5569-4021-8D5D-EC1B8C35009A}" type="pres">
      <dgm:prSet presAssocID="{767380CA-66AE-4AB6-B68C-CC7E0E07368E}" presName="rootConnector" presStyleLbl="node3" presStyleIdx="5" presStyleCnt="8"/>
      <dgm:spPr/>
      <dgm:t>
        <a:bodyPr/>
        <a:lstStyle/>
        <a:p>
          <a:endParaRPr lang="es-CL"/>
        </a:p>
      </dgm:t>
    </dgm:pt>
    <dgm:pt modelId="{918660E5-355D-4B7F-9174-56571D218639}" type="pres">
      <dgm:prSet presAssocID="{767380CA-66AE-4AB6-B68C-CC7E0E07368E}" presName="hierChild4" presStyleCnt="0"/>
      <dgm:spPr/>
    </dgm:pt>
    <dgm:pt modelId="{E8571022-5E6A-441F-94D9-9C00B80CC570}" type="pres">
      <dgm:prSet presAssocID="{767380CA-66AE-4AB6-B68C-CC7E0E07368E}" presName="hierChild5" presStyleCnt="0"/>
      <dgm:spPr/>
    </dgm:pt>
    <dgm:pt modelId="{692227AE-19DD-4A8E-B92E-BA22221BA4F8}" type="pres">
      <dgm:prSet presAssocID="{2FB8EAB3-57C4-4F33-89C4-25836E6599AF}" presName="hierChild5" presStyleCnt="0"/>
      <dgm:spPr/>
    </dgm:pt>
    <dgm:pt modelId="{299B76E7-641D-40E7-A6D3-10238D1082EF}" type="pres">
      <dgm:prSet presAssocID="{85E1BC21-D754-4372-9A53-74A78DE63F7C}" presName="Name35" presStyleLbl="parChTrans1D2" presStyleIdx="2" presStyleCnt="3"/>
      <dgm:spPr/>
      <dgm:t>
        <a:bodyPr/>
        <a:lstStyle/>
        <a:p>
          <a:endParaRPr lang="es-CL"/>
        </a:p>
      </dgm:t>
    </dgm:pt>
    <dgm:pt modelId="{4BE55FC0-ABCF-445A-9D9F-5DA330ED0207}" type="pres">
      <dgm:prSet presAssocID="{B242D139-DBE3-4209-BCA5-54DE963778C2}" presName="hierRoot2" presStyleCnt="0">
        <dgm:presLayoutVars>
          <dgm:hierBranch val="l"/>
        </dgm:presLayoutVars>
      </dgm:prSet>
      <dgm:spPr/>
    </dgm:pt>
    <dgm:pt modelId="{D12EFAF6-FC8F-4724-918C-6E62601B2933}" type="pres">
      <dgm:prSet presAssocID="{B242D139-DBE3-4209-BCA5-54DE963778C2}" presName="rootComposite" presStyleCnt="0"/>
      <dgm:spPr/>
    </dgm:pt>
    <dgm:pt modelId="{DFE53681-94E1-4C03-8E7C-8C4C9796D5C2}" type="pres">
      <dgm:prSet presAssocID="{B242D139-DBE3-4209-BCA5-54DE963778C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41714F3-AAD9-4409-A166-54780D3A9F96}" type="pres">
      <dgm:prSet presAssocID="{B242D139-DBE3-4209-BCA5-54DE963778C2}" presName="rootConnector" presStyleLbl="node2" presStyleIdx="2" presStyleCnt="3"/>
      <dgm:spPr/>
      <dgm:t>
        <a:bodyPr/>
        <a:lstStyle/>
        <a:p>
          <a:endParaRPr lang="es-CL"/>
        </a:p>
      </dgm:t>
    </dgm:pt>
    <dgm:pt modelId="{D3489960-5A43-48E4-9238-3D9A3105F4C1}" type="pres">
      <dgm:prSet presAssocID="{B242D139-DBE3-4209-BCA5-54DE963778C2}" presName="hierChild4" presStyleCnt="0"/>
      <dgm:spPr/>
    </dgm:pt>
    <dgm:pt modelId="{AC33CE60-4F44-414A-B2DE-E782B21C6353}" type="pres">
      <dgm:prSet presAssocID="{337B49D7-2798-406F-A6F2-A10ACDF10986}" presName="Name50" presStyleLbl="parChTrans1D3" presStyleIdx="6" presStyleCnt="8"/>
      <dgm:spPr/>
      <dgm:t>
        <a:bodyPr/>
        <a:lstStyle/>
        <a:p>
          <a:endParaRPr lang="es-CL"/>
        </a:p>
      </dgm:t>
    </dgm:pt>
    <dgm:pt modelId="{475E33FD-526E-4685-931D-64A5D3F5F5C5}" type="pres">
      <dgm:prSet presAssocID="{444FFB58-0131-40CF-A325-97F1C1A3E277}" presName="hierRoot2" presStyleCnt="0">
        <dgm:presLayoutVars>
          <dgm:hierBranch val="r"/>
        </dgm:presLayoutVars>
      </dgm:prSet>
      <dgm:spPr/>
    </dgm:pt>
    <dgm:pt modelId="{B59180BE-2EC1-4B59-9F9B-2CC77502851E}" type="pres">
      <dgm:prSet presAssocID="{444FFB58-0131-40CF-A325-97F1C1A3E277}" presName="rootComposite" presStyleCnt="0"/>
      <dgm:spPr/>
    </dgm:pt>
    <dgm:pt modelId="{FB0AAF91-8F96-42BB-B0B8-9711B50406C6}" type="pres">
      <dgm:prSet presAssocID="{444FFB58-0131-40CF-A325-97F1C1A3E277}" presName="rootText" presStyleLbl="node3" presStyleIdx="6" presStyleCnt="8" custScaleX="79599" custScaleY="8366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7DCB905-BD12-4155-9D4D-F6F6E1A31544}" type="pres">
      <dgm:prSet presAssocID="{444FFB58-0131-40CF-A325-97F1C1A3E277}" presName="rootConnector" presStyleLbl="node3" presStyleIdx="6" presStyleCnt="8"/>
      <dgm:spPr/>
      <dgm:t>
        <a:bodyPr/>
        <a:lstStyle/>
        <a:p>
          <a:endParaRPr lang="es-CL"/>
        </a:p>
      </dgm:t>
    </dgm:pt>
    <dgm:pt modelId="{C5085008-D057-4135-816A-5C16E71C3C9E}" type="pres">
      <dgm:prSet presAssocID="{444FFB58-0131-40CF-A325-97F1C1A3E277}" presName="hierChild4" presStyleCnt="0"/>
      <dgm:spPr/>
    </dgm:pt>
    <dgm:pt modelId="{23D96C83-659B-45DF-AE5B-788606DEC896}" type="pres">
      <dgm:prSet presAssocID="{444FFB58-0131-40CF-A325-97F1C1A3E277}" presName="hierChild5" presStyleCnt="0"/>
      <dgm:spPr/>
    </dgm:pt>
    <dgm:pt modelId="{9E43E5F2-9868-4E9E-9AE5-013CAB7B1AF7}" type="pres">
      <dgm:prSet presAssocID="{CACC6695-48D5-4CCC-9F7C-BC90CB9EFCE7}" presName="Name50" presStyleLbl="parChTrans1D3" presStyleIdx="7" presStyleCnt="8"/>
      <dgm:spPr/>
      <dgm:t>
        <a:bodyPr/>
        <a:lstStyle/>
        <a:p>
          <a:endParaRPr lang="es-CL"/>
        </a:p>
      </dgm:t>
    </dgm:pt>
    <dgm:pt modelId="{34386174-B7A6-4FB9-8B79-AA7DD247164E}" type="pres">
      <dgm:prSet presAssocID="{6FAFA7E1-F19D-4D4A-9C17-A9836B3B52DB}" presName="hierRoot2" presStyleCnt="0">
        <dgm:presLayoutVars>
          <dgm:hierBranch val="r"/>
        </dgm:presLayoutVars>
      </dgm:prSet>
      <dgm:spPr/>
    </dgm:pt>
    <dgm:pt modelId="{108E8271-A187-4039-A690-A5C335FC23B6}" type="pres">
      <dgm:prSet presAssocID="{6FAFA7E1-F19D-4D4A-9C17-A9836B3B52DB}" presName="rootComposite" presStyleCnt="0"/>
      <dgm:spPr/>
    </dgm:pt>
    <dgm:pt modelId="{464D7341-4383-405D-88C1-75A9A1866187}" type="pres">
      <dgm:prSet presAssocID="{6FAFA7E1-F19D-4D4A-9C17-A9836B3B52DB}" presName="rootText" presStyleLbl="node3" presStyleIdx="7" presStyleCnt="8" custScaleX="102486" custScaleY="107140" custLinFactNeighborX="15059" custLinFactNeighborY="9559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75A7FF5-B423-409F-B86F-6498174E3384}" type="pres">
      <dgm:prSet presAssocID="{6FAFA7E1-F19D-4D4A-9C17-A9836B3B52DB}" presName="rootConnector" presStyleLbl="node3" presStyleIdx="7" presStyleCnt="8"/>
      <dgm:spPr/>
      <dgm:t>
        <a:bodyPr/>
        <a:lstStyle/>
        <a:p>
          <a:endParaRPr lang="es-CL"/>
        </a:p>
      </dgm:t>
    </dgm:pt>
    <dgm:pt modelId="{B54E90EA-2993-43AB-9FD0-409CF1E88FA3}" type="pres">
      <dgm:prSet presAssocID="{6FAFA7E1-F19D-4D4A-9C17-A9836B3B52DB}" presName="hierChild4" presStyleCnt="0"/>
      <dgm:spPr/>
    </dgm:pt>
    <dgm:pt modelId="{E8B51F6A-A04C-4E94-B4A8-23AE2BE7BF02}" type="pres">
      <dgm:prSet presAssocID="{6FAFA7E1-F19D-4D4A-9C17-A9836B3B52DB}" presName="hierChild5" presStyleCnt="0"/>
      <dgm:spPr/>
    </dgm:pt>
    <dgm:pt modelId="{F27935DC-D05D-4BDF-8642-27D6F272B9F2}" type="pres">
      <dgm:prSet presAssocID="{B242D139-DBE3-4209-BCA5-54DE963778C2}" presName="hierChild5" presStyleCnt="0"/>
      <dgm:spPr/>
    </dgm:pt>
    <dgm:pt modelId="{B998BE14-4A8F-4088-8AF5-CE86F8B7B882}" type="pres">
      <dgm:prSet presAssocID="{E3F3DF45-4D05-436A-B60D-3918CD82F5BA}" presName="hierChild3" presStyleCnt="0"/>
      <dgm:spPr/>
    </dgm:pt>
  </dgm:ptLst>
  <dgm:cxnLst>
    <dgm:cxn modelId="{B9630397-2563-4226-859F-88BE1D5B511D}" type="presOf" srcId="{8FC7CA3F-810C-49BB-9D9F-DC682A392F03}" destId="{EF71FE09-98B0-443A-B468-E235B270FD77}" srcOrd="0" destOrd="0" presId="urn:microsoft.com/office/officeart/2005/8/layout/orgChart1"/>
    <dgm:cxn modelId="{33FAEF16-5DCC-44D3-8C90-9F6C8ECC9394}" type="presOf" srcId="{767380CA-66AE-4AB6-B68C-CC7E0E07368E}" destId="{2CDC68D9-5569-4021-8D5D-EC1B8C35009A}" srcOrd="1" destOrd="0" presId="urn:microsoft.com/office/officeart/2005/8/layout/orgChart1"/>
    <dgm:cxn modelId="{1D58D093-BAB0-4D7F-8840-5317441CF4BA}" srcId="{E3F3DF45-4D05-436A-B60D-3918CD82F5BA}" destId="{2FB8EAB3-57C4-4F33-89C4-25836E6599AF}" srcOrd="1" destOrd="0" parTransId="{8FC7CA3F-810C-49BB-9D9F-DC682A392F03}" sibTransId="{4D1F9085-23FC-466C-85F8-A202CD49D1FF}"/>
    <dgm:cxn modelId="{AAB9159C-6AE7-4C54-B21C-91DCC69B2193}" type="presOf" srcId="{0216B081-F6EC-4ED2-926C-4676DA771D21}" destId="{D0F5A0A6-675F-4C11-A9F0-34C0A5125EA9}" srcOrd="0" destOrd="0" presId="urn:microsoft.com/office/officeart/2005/8/layout/orgChart1"/>
    <dgm:cxn modelId="{371990C9-21A0-42B8-A33C-ED370D491B27}" type="presOf" srcId="{E3F3DF45-4D05-436A-B60D-3918CD82F5BA}" destId="{901FBC81-7419-4CC3-89DC-E5BEDA4BD7FC}" srcOrd="0" destOrd="0" presId="urn:microsoft.com/office/officeart/2005/8/layout/orgChart1"/>
    <dgm:cxn modelId="{7FC024C1-DD00-4B29-BBB9-4F75BD352133}" type="presOf" srcId="{6FAFA7E1-F19D-4D4A-9C17-A9836B3B52DB}" destId="{464D7341-4383-405D-88C1-75A9A1866187}" srcOrd="0" destOrd="0" presId="urn:microsoft.com/office/officeart/2005/8/layout/orgChart1"/>
    <dgm:cxn modelId="{9CFF5C6A-0BFC-4CAB-9E9C-BA05AE411A5D}" type="presOf" srcId="{D1BE26DC-40B8-4DF9-89F8-4A150FD661D8}" destId="{7FDD46F6-7C04-4792-8B7B-158E65303BEC}" srcOrd="0" destOrd="0" presId="urn:microsoft.com/office/officeart/2005/8/layout/orgChart1"/>
    <dgm:cxn modelId="{5275E066-4904-4F1D-976B-F7AA1880958C}" type="presOf" srcId="{82321FFF-3886-4991-AC0F-D225CE517E2F}" destId="{F21F6116-539E-4B2C-AB49-4AF81A141239}" srcOrd="0" destOrd="0" presId="urn:microsoft.com/office/officeart/2005/8/layout/orgChart1"/>
    <dgm:cxn modelId="{707FF524-FE71-441D-88C3-D7D0E32EA2BE}" srcId="{2FB8EAB3-57C4-4F33-89C4-25836E6599AF}" destId="{767380CA-66AE-4AB6-B68C-CC7E0E07368E}" srcOrd="2" destOrd="0" parTransId="{7B2ED6DA-7734-4F41-B85D-64039CF71ADC}" sibTransId="{7B25FD84-40D7-4D60-A68E-A02F711DF1A6}"/>
    <dgm:cxn modelId="{7847FBBB-4E81-4B94-A7E9-49249504C422}" type="presOf" srcId="{CACC6695-48D5-4CCC-9F7C-BC90CB9EFCE7}" destId="{9E43E5F2-9868-4E9E-9AE5-013CAB7B1AF7}" srcOrd="0" destOrd="0" presId="urn:microsoft.com/office/officeart/2005/8/layout/orgChart1"/>
    <dgm:cxn modelId="{50E9BBF2-83E2-4831-999E-930BE236D3AC}" type="presOf" srcId="{0216B081-F6EC-4ED2-926C-4676DA771D21}" destId="{E68B253F-0471-496D-BEA3-FFA562CD93C9}" srcOrd="1" destOrd="0" presId="urn:microsoft.com/office/officeart/2005/8/layout/orgChart1"/>
    <dgm:cxn modelId="{6DF1F575-F78B-43E0-9C1B-0CEF78209630}" type="presOf" srcId="{2574117A-9EA6-4D70-85C4-4E186A99C529}" destId="{4B3805A4-E73F-4AB8-886A-D709BE74D2F6}" srcOrd="0" destOrd="0" presId="urn:microsoft.com/office/officeart/2005/8/layout/orgChart1"/>
    <dgm:cxn modelId="{073D0F52-75E6-4E08-A2C8-D5F40AEC1615}" type="presOf" srcId="{DCE6D454-BEE0-44FE-B344-351C53CEE95B}" destId="{47DF2041-CD72-4E9A-9077-25695E1A3623}" srcOrd="0" destOrd="0" presId="urn:microsoft.com/office/officeart/2005/8/layout/orgChart1"/>
    <dgm:cxn modelId="{CB40178A-0C39-4AE9-A207-25FE1C5B4871}" srcId="{3035CD45-236E-44B6-99C8-0B363618D77B}" destId="{E3F3DF45-4D05-436A-B60D-3918CD82F5BA}" srcOrd="0" destOrd="0" parTransId="{02D36548-9542-4242-913C-B49C6B74E17A}" sibTransId="{D66220F8-1492-49DD-B193-2A677CE75A45}"/>
    <dgm:cxn modelId="{EE7C987C-792F-4920-B690-BC53B758C177}" type="presOf" srcId="{5CEBA77D-0575-4B11-B202-F8EF3C2C38E1}" destId="{571A71F4-DFA4-4BF4-AB80-7BD2FC4C2C4F}" srcOrd="0" destOrd="0" presId="urn:microsoft.com/office/officeart/2005/8/layout/orgChart1"/>
    <dgm:cxn modelId="{B2F27450-6CE1-4526-B01B-1FA8BC5ED557}" type="presOf" srcId="{85E1BC21-D754-4372-9A53-74A78DE63F7C}" destId="{299B76E7-641D-40E7-A6D3-10238D1082EF}" srcOrd="0" destOrd="0" presId="urn:microsoft.com/office/officeart/2005/8/layout/orgChart1"/>
    <dgm:cxn modelId="{1AEA2DC9-5DCB-4215-9660-7AAD76807A5A}" type="presOf" srcId="{D1BE26DC-40B8-4DF9-89F8-4A150FD661D8}" destId="{0EDF2A8D-5F7E-425A-BE65-968A476FBF4E}" srcOrd="1" destOrd="0" presId="urn:microsoft.com/office/officeart/2005/8/layout/orgChart1"/>
    <dgm:cxn modelId="{F7B1A058-3FF2-4E8E-A96A-0055931D45F1}" type="presOf" srcId="{C4DF6CB7-7825-46A4-9A95-D3313D396E81}" destId="{A62DB624-C43C-4E47-ABFF-E426C4A00E56}" srcOrd="0" destOrd="0" presId="urn:microsoft.com/office/officeart/2005/8/layout/orgChart1"/>
    <dgm:cxn modelId="{8036F164-B119-4418-8057-1FA8080B8CBF}" type="presOf" srcId="{2FB8EAB3-57C4-4F33-89C4-25836E6599AF}" destId="{7CCA2815-F588-4162-BCBF-F135CBBA5BC7}" srcOrd="1" destOrd="0" presId="urn:microsoft.com/office/officeart/2005/8/layout/orgChart1"/>
    <dgm:cxn modelId="{4644A49A-21AF-4380-97D0-447E547FB6EF}" type="presOf" srcId="{1F3B7C1E-B5BD-4E15-9ACD-8180154713F5}" destId="{1956D4F8-100A-4006-877B-8F01B6B9747F}" srcOrd="0" destOrd="0" presId="urn:microsoft.com/office/officeart/2005/8/layout/orgChart1"/>
    <dgm:cxn modelId="{AFA7DE49-B84F-4AC0-99E6-5B585FCE428A}" type="presOf" srcId="{337B49D7-2798-406F-A6F2-A10ACDF10986}" destId="{AC33CE60-4F44-414A-B2DE-E782B21C6353}" srcOrd="0" destOrd="0" presId="urn:microsoft.com/office/officeart/2005/8/layout/orgChart1"/>
    <dgm:cxn modelId="{09D7CF61-28C4-4C57-AC02-C140F539F791}" type="presOf" srcId="{767380CA-66AE-4AB6-B68C-CC7E0E07368E}" destId="{C465EC56-E090-4877-BA0F-FB65387617DD}" srcOrd="0" destOrd="0" presId="urn:microsoft.com/office/officeart/2005/8/layout/orgChart1"/>
    <dgm:cxn modelId="{52E41655-1865-41EC-A243-12C0EED75AC7}" type="presOf" srcId="{2FB8EAB3-57C4-4F33-89C4-25836E6599AF}" destId="{57C62A50-DFCC-483C-A35D-153339476B13}" srcOrd="0" destOrd="0" presId="urn:microsoft.com/office/officeart/2005/8/layout/orgChart1"/>
    <dgm:cxn modelId="{EC4435CA-7A43-4AAD-9754-3F4174BF9D7B}" type="presOf" srcId="{6FAFA7E1-F19D-4D4A-9C17-A9836B3B52DB}" destId="{475A7FF5-B423-409F-B86F-6498174E3384}" srcOrd="1" destOrd="0" presId="urn:microsoft.com/office/officeart/2005/8/layout/orgChart1"/>
    <dgm:cxn modelId="{6D24FB42-8C9A-4500-8A92-EC9D5FC587D7}" type="presOf" srcId="{B242D139-DBE3-4209-BCA5-54DE963778C2}" destId="{DFE53681-94E1-4C03-8E7C-8C4C9796D5C2}" srcOrd="0" destOrd="0" presId="urn:microsoft.com/office/officeart/2005/8/layout/orgChart1"/>
    <dgm:cxn modelId="{21902621-9870-4C1A-A77B-C1D98ED00A76}" type="presOf" srcId="{B242D139-DBE3-4209-BCA5-54DE963778C2}" destId="{341714F3-AAD9-4409-A166-54780D3A9F96}" srcOrd="1" destOrd="0" presId="urn:microsoft.com/office/officeart/2005/8/layout/orgChart1"/>
    <dgm:cxn modelId="{15FCD079-BBCB-479D-B19E-8DD06356A2B4}" srcId="{D1BE26DC-40B8-4DF9-89F8-4A150FD661D8}" destId="{0216B081-F6EC-4ED2-926C-4676DA771D21}" srcOrd="1" destOrd="0" parTransId="{1F3B7C1E-B5BD-4E15-9ACD-8180154713F5}" sibTransId="{B863823B-5EBE-4348-B6AA-824EB51C90FD}"/>
    <dgm:cxn modelId="{3AF274B1-2B6E-4F3F-BD16-58E077F80BA0}" srcId="{2FB8EAB3-57C4-4F33-89C4-25836E6599AF}" destId="{9625448E-98A4-484A-AFB6-9392110DD5D3}" srcOrd="1" destOrd="0" parTransId="{2574117A-9EA6-4D70-85C4-4E186A99C529}" sibTransId="{B70514A2-E26D-4759-8298-7A771905260F}"/>
    <dgm:cxn modelId="{5F5111DA-86D4-48A8-A5DC-6C97D1196DFF}" type="presOf" srcId="{D872847A-DBC9-4FA3-9E7E-090BC56F92BC}" destId="{EC5C38CA-FF5A-4DD8-B031-BD2111496030}" srcOrd="0" destOrd="0" presId="urn:microsoft.com/office/officeart/2005/8/layout/orgChart1"/>
    <dgm:cxn modelId="{C5D8F043-867A-41C2-8130-04F00AEF171D}" srcId="{E3F3DF45-4D05-436A-B60D-3918CD82F5BA}" destId="{B242D139-DBE3-4209-BCA5-54DE963778C2}" srcOrd="2" destOrd="0" parTransId="{85E1BC21-D754-4372-9A53-74A78DE63F7C}" sibTransId="{98E9C760-5612-4955-B7C3-689BF5ACD437}"/>
    <dgm:cxn modelId="{E670C4C6-A32C-467A-B403-14759A47DB57}" type="presOf" srcId="{9625448E-98A4-484A-AFB6-9392110DD5D3}" destId="{66FD75C4-4602-41DD-8FF4-BB80B76272BE}" srcOrd="0" destOrd="0" presId="urn:microsoft.com/office/officeart/2005/8/layout/orgChart1"/>
    <dgm:cxn modelId="{5694BDCD-74FC-4F50-984D-7ED27999226B}" type="presOf" srcId="{DCE6D454-BEE0-44FE-B344-351C53CEE95B}" destId="{9933540A-0191-4642-833A-C9BFF351B104}" srcOrd="1" destOrd="0" presId="urn:microsoft.com/office/officeart/2005/8/layout/orgChart1"/>
    <dgm:cxn modelId="{44904366-0D2D-4590-AB09-9BCC7084D479}" type="presOf" srcId="{2957C14C-EACC-4D44-BEF9-4939FE5F0274}" destId="{E29C6325-64B3-4698-9542-BABA57333EE1}" srcOrd="0" destOrd="0" presId="urn:microsoft.com/office/officeart/2005/8/layout/orgChart1"/>
    <dgm:cxn modelId="{F26B8602-37B5-467F-B822-F5510AF52A60}" srcId="{2FB8EAB3-57C4-4F33-89C4-25836E6599AF}" destId="{D872847A-DBC9-4FA3-9E7E-090BC56F92BC}" srcOrd="0" destOrd="0" parTransId="{82321FFF-3886-4991-AC0F-D225CE517E2F}" sibTransId="{4131BB1E-B5AF-4CD3-9420-F61E201A3325}"/>
    <dgm:cxn modelId="{37512F00-FE82-4102-B22F-4A69D733E630}" type="presOf" srcId="{D872847A-DBC9-4FA3-9E7E-090BC56F92BC}" destId="{8625D662-DCEA-4083-8DB2-7CF8AEF8C16A}" srcOrd="1" destOrd="0" presId="urn:microsoft.com/office/officeart/2005/8/layout/orgChart1"/>
    <dgm:cxn modelId="{E3C5A9CB-E408-4324-9993-EF6B217C215C}" srcId="{D1BE26DC-40B8-4DF9-89F8-4A150FD661D8}" destId="{1A401995-60F0-4FAC-B07E-E00F746C222B}" srcOrd="0" destOrd="0" parTransId="{C4DF6CB7-7825-46A4-9A95-D3313D396E81}" sibTransId="{0D54A3D5-A6EC-48AE-A2C1-096F85EFC7ED}"/>
    <dgm:cxn modelId="{86AF4565-C2DC-47A2-8F2F-ED6E556FA239}" srcId="{B242D139-DBE3-4209-BCA5-54DE963778C2}" destId="{444FFB58-0131-40CF-A325-97F1C1A3E277}" srcOrd="0" destOrd="0" parTransId="{337B49D7-2798-406F-A6F2-A10ACDF10986}" sibTransId="{55062A85-9826-4117-9E82-E0C1870B150B}"/>
    <dgm:cxn modelId="{4F41E124-D838-4610-8DE9-1C69D86B69E5}" type="presOf" srcId="{1A401995-60F0-4FAC-B07E-E00F746C222B}" destId="{80D633F1-07C4-4E1F-A00A-8DEEEB27F68C}" srcOrd="1" destOrd="0" presId="urn:microsoft.com/office/officeart/2005/8/layout/orgChart1"/>
    <dgm:cxn modelId="{A00AD017-CFCD-421A-A562-41A8A0A42C9C}" type="presOf" srcId="{9625448E-98A4-484A-AFB6-9392110DD5D3}" destId="{9288EB79-FF23-4AE6-8378-57B7C26A771F}" srcOrd="1" destOrd="0" presId="urn:microsoft.com/office/officeart/2005/8/layout/orgChart1"/>
    <dgm:cxn modelId="{D39B6C02-8B80-4B66-A86F-F18EF209463F}" srcId="{E3F3DF45-4D05-436A-B60D-3918CD82F5BA}" destId="{D1BE26DC-40B8-4DF9-89F8-4A150FD661D8}" srcOrd="0" destOrd="0" parTransId="{5CEBA77D-0575-4B11-B202-F8EF3C2C38E1}" sibTransId="{86E4573C-1809-4DBB-BFBC-6C7FB568CDA3}"/>
    <dgm:cxn modelId="{15459A7B-9378-4A61-AD8E-BB2F641C1AD5}" type="presOf" srcId="{3035CD45-236E-44B6-99C8-0B363618D77B}" destId="{8E37D615-174F-461F-B068-EC11BF00566F}" srcOrd="0" destOrd="0" presId="urn:microsoft.com/office/officeart/2005/8/layout/orgChart1"/>
    <dgm:cxn modelId="{99DE6751-D1E6-41CB-9021-6D10489650BD}" type="presOf" srcId="{7B2ED6DA-7734-4F41-B85D-64039CF71ADC}" destId="{9EB38BD8-2987-4A72-9160-0E7AED83E4BB}" srcOrd="0" destOrd="0" presId="urn:microsoft.com/office/officeart/2005/8/layout/orgChart1"/>
    <dgm:cxn modelId="{E301A6FD-9F82-44EE-BA55-B59BB9E157F7}" type="presOf" srcId="{E3F3DF45-4D05-436A-B60D-3918CD82F5BA}" destId="{E46F8E4E-6F71-44F6-82E3-C9E62446E9F4}" srcOrd="1" destOrd="0" presId="urn:microsoft.com/office/officeart/2005/8/layout/orgChart1"/>
    <dgm:cxn modelId="{102B7BD1-5790-4B3A-9011-17CF28A51AAB}" type="presOf" srcId="{444FFB58-0131-40CF-A325-97F1C1A3E277}" destId="{FB0AAF91-8F96-42BB-B0B8-9711B50406C6}" srcOrd="0" destOrd="0" presId="urn:microsoft.com/office/officeart/2005/8/layout/orgChart1"/>
    <dgm:cxn modelId="{DA91E18D-12DA-46DB-8FD1-E4AFCEB02FB8}" type="presOf" srcId="{1A401995-60F0-4FAC-B07E-E00F746C222B}" destId="{519F5B3E-F2AD-4EFA-9988-9FA9E8E16C48}" srcOrd="0" destOrd="0" presId="urn:microsoft.com/office/officeart/2005/8/layout/orgChart1"/>
    <dgm:cxn modelId="{61F470B4-FEA7-40B6-A669-FA29D8AAC2B3}" type="presOf" srcId="{444FFB58-0131-40CF-A325-97F1C1A3E277}" destId="{A7DCB905-BD12-4155-9D4D-F6F6E1A31544}" srcOrd="1" destOrd="0" presId="urn:microsoft.com/office/officeart/2005/8/layout/orgChart1"/>
    <dgm:cxn modelId="{318612B1-CAB9-436B-986B-59582733B7FB}" srcId="{D1BE26DC-40B8-4DF9-89F8-4A150FD661D8}" destId="{DCE6D454-BEE0-44FE-B344-351C53CEE95B}" srcOrd="2" destOrd="0" parTransId="{2957C14C-EACC-4D44-BEF9-4939FE5F0274}" sibTransId="{AF047F64-968F-451E-A49E-C8F4B1911348}"/>
    <dgm:cxn modelId="{8401A603-F63E-4086-A765-1ED7CFE5B536}" srcId="{B242D139-DBE3-4209-BCA5-54DE963778C2}" destId="{6FAFA7E1-F19D-4D4A-9C17-A9836B3B52DB}" srcOrd="1" destOrd="0" parTransId="{CACC6695-48D5-4CCC-9F7C-BC90CB9EFCE7}" sibTransId="{4990CBD2-1033-4048-8F26-079D362F6730}"/>
    <dgm:cxn modelId="{7566E902-3FB1-46EA-8919-9FEE13E2AC49}" type="presParOf" srcId="{8E37D615-174F-461F-B068-EC11BF00566F}" destId="{4C342812-3E7C-42FF-A415-3E7B12EE185F}" srcOrd="0" destOrd="0" presId="urn:microsoft.com/office/officeart/2005/8/layout/orgChart1"/>
    <dgm:cxn modelId="{C89F6CD6-2826-48CA-96F1-897B2073E9E0}" type="presParOf" srcId="{4C342812-3E7C-42FF-A415-3E7B12EE185F}" destId="{08EDD173-2FF7-4B8D-927F-5892921412C6}" srcOrd="0" destOrd="0" presId="urn:microsoft.com/office/officeart/2005/8/layout/orgChart1"/>
    <dgm:cxn modelId="{D3903BE2-0EE9-4257-A30D-C7783408168F}" type="presParOf" srcId="{08EDD173-2FF7-4B8D-927F-5892921412C6}" destId="{901FBC81-7419-4CC3-89DC-E5BEDA4BD7FC}" srcOrd="0" destOrd="0" presId="urn:microsoft.com/office/officeart/2005/8/layout/orgChart1"/>
    <dgm:cxn modelId="{953E3265-46AB-409B-8475-D071134C62AA}" type="presParOf" srcId="{08EDD173-2FF7-4B8D-927F-5892921412C6}" destId="{E46F8E4E-6F71-44F6-82E3-C9E62446E9F4}" srcOrd="1" destOrd="0" presId="urn:microsoft.com/office/officeart/2005/8/layout/orgChart1"/>
    <dgm:cxn modelId="{CF25DE51-5FB3-4B89-B14D-7A7EC46063C7}" type="presParOf" srcId="{4C342812-3E7C-42FF-A415-3E7B12EE185F}" destId="{7EE92E97-3B67-4F34-B6C2-5CD0054BEE8B}" srcOrd="1" destOrd="0" presId="urn:microsoft.com/office/officeart/2005/8/layout/orgChart1"/>
    <dgm:cxn modelId="{CD40EF65-5CDF-420A-9331-EF0EAC5C63F8}" type="presParOf" srcId="{7EE92E97-3B67-4F34-B6C2-5CD0054BEE8B}" destId="{571A71F4-DFA4-4BF4-AB80-7BD2FC4C2C4F}" srcOrd="0" destOrd="0" presId="urn:microsoft.com/office/officeart/2005/8/layout/orgChart1"/>
    <dgm:cxn modelId="{E99EEEC0-810A-48EE-B832-E66A7564EE74}" type="presParOf" srcId="{7EE92E97-3B67-4F34-B6C2-5CD0054BEE8B}" destId="{41C08BC2-9402-40B1-B3DA-97045A38A2FF}" srcOrd="1" destOrd="0" presId="urn:microsoft.com/office/officeart/2005/8/layout/orgChart1"/>
    <dgm:cxn modelId="{8D90214E-55AB-4F9E-B127-465155985F48}" type="presParOf" srcId="{41C08BC2-9402-40B1-B3DA-97045A38A2FF}" destId="{2D96525D-D288-4A79-A75A-2F8E825B5181}" srcOrd="0" destOrd="0" presId="urn:microsoft.com/office/officeart/2005/8/layout/orgChart1"/>
    <dgm:cxn modelId="{8DAC5260-22F1-4D95-BCEF-59AC6ED3F805}" type="presParOf" srcId="{2D96525D-D288-4A79-A75A-2F8E825B5181}" destId="{7FDD46F6-7C04-4792-8B7B-158E65303BEC}" srcOrd="0" destOrd="0" presId="urn:microsoft.com/office/officeart/2005/8/layout/orgChart1"/>
    <dgm:cxn modelId="{2308BC40-67E7-4F5F-BE91-44B7E39AC20C}" type="presParOf" srcId="{2D96525D-D288-4A79-A75A-2F8E825B5181}" destId="{0EDF2A8D-5F7E-425A-BE65-968A476FBF4E}" srcOrd="1" destOrd="0" presId="urn:microsoft.com/office/officeart/2005/8/layout/orgChart1"/>
    <dgm:cxn modelId="{13DDC8C3-6C56-4F34-A58E-319D71DC6628}" type="presParOf" srcId="{41C08BC2-9402-40B1-B3DA-97045A38A2FF}" destId="{1B271CCF-08EB-4EA5-AA9D-0C230954893F}" srcOrd="1" destOrd="0" presId="urn:microsoft.com/office/officeart/2005/8/layout/orgChart1"/>
    <dgm:cxn modelId="{F520BD51-994E-4C85-ADC1-260D9F55E9C6}" type="presParOf" srcId="{1B271CCF-08EB-4EA5-AA9D-0C230954893F}" destId="{A62DB624-C43C-4E47-ABFF-E426C4A00E56}" srcOrd="0" destOrd="0" presId="urn:microsoft.com/office/officeart/2005/8/layout/orgChart1"/>
    <dgm:cxn modelId="{1CC619BC-F5BC-40C0-BA72-B37D80E0FF86}" type="presParOf" srcId="{1B271CCF-08EB-4EA5-AA9D-0C230954893F}" destId="{537987A7-133A-4CAB-AF0E-9BA17E17229D}" srcOrd="1" destOrd="0" presId="urn:microsoft.com/office/officeart/2005/8/layout/orgChart1"/>
    <dgm:cxn modelId="{97434CB9-6255-49FC-9A49-0602F2975A15}" type="presParOf" srcId="{537987A7-133A-4CAB-AF0E-9BA17E17229D}" destId="{69FC696C-1E74-45C5-8872-6EDC0B88D288}" srcOrd="0" destOrd="0" presId="urn:microsoft.com/office/officeart/2005/8/layout/orgChart1"/>
    <dgm:cxn modelId="{47CA67EA-14D7-4C2B-B730-C579A2474A25}" type="presParOf" srcId="{69FC696C-1E74-45C5-8872-6EDC0B88D288}" destId="{519F5B3E-F2AD-4EFA-9988-9FA9E8E16C48}" srcOrd="0" destOrd="0" presId="urn:microsoft.com/office/officeart/2005/8/layout/orgChart1"/>
    <dgm:cxn modelId="{9F9C37F5-6218-4F23-A508-04D753D8C548}" type="presParOf" srcId="{69FC696C-1E74-45C5-8872-6EDC0B88D288}" destId="{80D633F1-07C4-4E1F-A00A-8DEEEB27F68C}" srcOrd="1" destOrd="0" presId="urn:microsoft.com/office/officeart/2005/8/layout/orgChart1"/>
    <dgm:cxn modelId="{CC9BB300-0846-4942-974C-1E1BE0898585}" type="presParOf" srcId="{537987A7-133A-4CAB-AF0E-9BA17E17229D}" destId="{75C22C4D-CB6C-4B31-A5FB-9594D92D5CC8}" srcOrd="1" destOrd="0" presId="urn:microsoft.com/office/officeart/2005/8/layout/orgChart1"/>
    <dgm:cxn modelId="{0E74221B-B6ED-4CED-B8FB-8BC7BF619015}" type="presParOf" srcId="{537987A7-133A-4CAB-AF0E-9BA17E17229D}" destId="{6210910F-5063-45CF-9B1C-015F7C7254FF}" srcOrd="2" destOrd="0" presId="urn:microsoft.com/office/officeart/2005/8/layout/orgChart1"/>
    <dgm:cxn modelId="{1A9247D6-D7F5-4195-8C72-B240F0F4140F}" type="presParOf" srcId="{1B271CCF-08EB-4EA5-AA9D-0C230954893F}" destId="{1956D4F8-100A-4006-877B-8F01B6B9747F}" srcOrd="2" destOrd="0" presId="urn:microsoft.com/office/officeart/2005/8/layout/orgChart1"/>
    <dgm:cxn modelId="{130450F9-BDA7-48D8-9F1E-118895517DCB}" type="presParOf" srcId="{1B271CCF-08EB-4EA5-AA9D-0C230954893F}" destId="{68530033-8D55-4A56-9B03-D70DC1B606E0}" srcOrd="3" destOrd="0" presId="urn:microsoft.com/office/officeart/2005/8/layout/orgChart1"/>
    <dgm:cxn modelId="{A444FDC8-71AE-4C7B-B0EB-CAE98AD84A3D}" type="presParOf" srcId="{68530033-8D55-4A56-9B03-D70DC1B606E0}" destId="{43107213-D954-44A2-943D-622F55FAA91A}" srcOrd="0" destOrd="0" presId="urn:microsoft.com/office/officeart/2005/8/layout/orgChart1"/>
    <dgm:cxn modelId="{E1E3D3E2-78E0-45E0-AAF0-C7A7244980CE}" type="presParOf" srcId="{43107213-D954-44A2-943D-622F55FAA91A}" destId="{D0F5A0A6-675F-4C11-A9F0-34C0A5125EA9}" srcOrd="0" destOrd="0" presId="urn:microsoft.com/office/officeart/2005/8/layout/orgChart1"/>
    <dgm:cxn modelId="{3E7B219F-BD1F-4FCF-BF3F-B0E7FB0888A4}" type="presParOf" srcId="{43107213-D954-44A2-943D-622F55FAA91A}" destId="{E68B253F-0471-496D-BEA3-FFA562CD93C9}" srcOrd="1" destOrd="0" presId="urn:microsoft.com/office/officeart/2005/8/layout/orgChart1"/>
    <dgm:cxn modelId="{1208B5AB-791C-465E-AEDD-91E587CF993D}" type="presParOf" srcId="{68530033-8D55-4A56-9B03-D70DC1B606E0}" destId="{DD736A15-2E93-4B76-ADA2-6AEE13F64C19}" srcOrd="1" destOrd="0" presId="urn:microsoft.com/office/officeart/2005/8/layout/orgChart1"/>
    <dgm:cxn modelId="{12BC6ED2-69C4-4FC1-94CF-6549305BAE40}" type="presParOf" srcId="{68530033-8D55-4A56-9B03-D70DC1B606E0}" destId="{B7CAC857-5F65-494D-B842-3AE2B53EFEB8}" srcOrd="2" destOrd="0" presId="urn:microsoft.com/office/officeart/2005/8/layout/orgChart1"/>
    <dgm:cxn modelId="{5F15DF7D-0B03-43EE-B45E-754FDCB33DAF}" type="presParOf" srcId="{1B271CCF-08EB-4EA5-AA9D-0C230954893F}" destId="{E29C6325-64B3-4698-9542-BABA57333EE1}" srcOrd="4" destOrd="0" presId="urn:microsoft.com/office/officeart/2005/8/layout/orgChart1"/>
    <dgm:cxn modelId="{6C2A184F-B302-448A-9D8B-BC1106EEF1B9}" type="presParOf" srcId="{1B271CCF-08EB-4EA5-AA9D-0C230954893F}" destId="{8034C892-15A4-4BFF-B360-4A1439E3AC90}" srcOrd="5" destOrd="0" presId="urn:microsoft.com/office/officeart/2005/8/layout/orgChart1"/>
    <dgm:cxn modelId="{CF027856-5408-4C46-8044-618C810DDCEF}" type="presParOf" srcId="{8034C892-15A4-4BFF-B360-4A1439E3AC90}" destId="{666CA6B2-DC6C-4D19-B9B4-AEA550EEBBBD}" srcOrd="0" destOrd="0" presId="urn:microsoft.com/office/officeart/2005/8/layout/orgChart1"/>
    <dgm:cxn modelId="{079F1748-2B95-4F2E-9214-1D9F386E831B}" type="presParOf" srcId="{666CA6B2-DC6C-4D19-B9B4-AEA550EEBBBD}" destId="{47DF2041-CD72-4E9A-9077-25695E1A3623}" srcOrd="0" destOrd="0" presId="urn:microsoft.com/office/officeart/2005/8/layout/orgChart1"/>
    <dgm:cxn modelId="{EADE1FA3-74E4-4B9A-8380-7D37749939B8}" type="presParOf" srcId="{666CA6B2-DC6C-4D19-B9B4-AEA550EEBBBD}" destId="{9933540A-0191-4642-833A-C9BFF351B104}" srcOrd="1" destOrd="0" presId="urn:microsoft.com/office/officeart/2005/8/layout/orgChart1"/>
    <dgm:cxn modelId="{2C88ABA0-4C77-412F-90AA-32778E87CC53}" type="presParOf" srcId="{8034C892-15A4-4BFF-B360-4A1439E3AC90}" destId="{9E7EC207-E20C-4750-B57F-5B015DEBC25A}" srcOrd="1" destOrd="0" presId="urn:microsoft.com/office/officeart/2005/8/layout/orgChart1"/>
    <dgm:cxn modelId="{E512CFF1-6DC6-4E7A-95D9-813A1B8B049B}" type="presParOf" srcId="{8034C892-15A4-4BFF-B360-4A1439E3AC90}" destId="{190A7F1E-EE9A-4680-BA1E-AA59519DA24F}" srcOrd="2" destOrd="0" presId="urn:microsoft.com/office/officeart/2005/8/layout/orgChart1"/>
    <dgm:cxn modelId="{125BC843-9423-48B9-812A-D1A73EE86A4A}" type="presParOf" srcId="{41C08BC2-9402-40B1-B3DA-97045A38A2FF}" destId="{B873EE24-B35A-43AB-9C06-3357E6EEB5E8}" srcOrd="2" destOrd="0" presId="urn:microsoft.com/office/officeart/2005/8/layout/orgChart1"/>
    <dgm:cxn modelId="{49DB174A-5D72-4441-BB4B-773EF09196AC}" type="presParOf" srcId="{7EE92E97-3B67-4F34-B6C2-5CD0054BEE8B}" destId="{EF71FE09-98B0-443A-B468-E235B270FD77}" srcOrd="2" destOrd="0" presId="urn:microsoft.com/office/officeart/2005/8/layout/orgChart1"/>
    <dgm:cxn modelId="{D6C47B40-D07B-42CE-9A46-06285BF62702}" type="presParOf" srcId="{7EE92E97-3B67-4F34-B6C2-5CD0054BEE8B}" destId="{795A5FEB-8BEC-40D4-8D3C-99D8DE9659C8}" srcOrd="3" destOrd="0" presId="urn:microsoft.com/office/officeart/2005/8/layout/orgChart1"/>
    <dgm:cxn modelId="{27A923CE-9EBD-4804-92CD-50FA4C6B37C5}" type="presParOf" srcId="{795A5FEB-8BEC-40D4-8D3C-99D8DE9659C8}" destId="{C2ABAFC2-DB2D-4E3E-95FE-7E6D049F7A6E}" srcOrd="0" destOrd="0" presId="urn:microsoft.com/office/officeart/2005/8/layout/orgChart1"/>
    <dgm:cxn modelId="{0F5C038F-46E3-4F13-AB04-2693A266C292}" type="presParOf" srcId="{C2ABAFC2-DB2D-4E3E-95FE-7E6D049F7A6E}" destId="{57C62A50-DFCC-483C-A35D-153339476B13}" srcOrd="0" destOrd="0" presId="urn:microsoft.com/office/officeart/2005/8/layout/orgChart1"/>
    <dgm:cxn modelId="{7C5D62CB-9DD3-4DE5-BFD9-30B38FE03FA4}" type="presParOf" srcId="{C2ABAFC2-DB2D-4E3E-95FE-7E6D049F7A6E}" destId="{7CCA2815-F588-4162-BCBF-F135CBBA5BC7}" srcOrd="1" destOrd="0" presId="urn:microsoft.com/office/officeart/2005/8/layout/orgChart1"/>
    <dgm:cxn modelId="{4354FCAF-3598-4B2E-8A75-55D31DFEAA3D}" type="presParOf" srcId="{795A5FEB-8BEC-40D4-8D3C-99D8DE9659C8}" destId="{EA8DA4A3-29E0-4639-87D1-F06638DECF2A}" srcOrd="1" destOrd="0" presId="urn:microsoft.com/office/officeart/2005/8/layout/orgChart1"/>
    <dgm:cxn modelId="{91572D1C-19F9-488A-BFAB-56D6D2B5BCDE}" type="presParOf" srcId="{EA8DA4A3-29E0-4639-87D1-F06638DECF2A}" destId="{F21F6116-539E-4B2C-AB49-4AF81A141239}" srcOrd="0" destOrd="0" presId="urn:microsoft.com/office/officeart/2005/8/layout/orgChart1"/>
    <dgm:cxn modelId="{03DC7763-0029-4BA8-AB99-6E18114FCACF}" type="presParOf" srcId="{EA8DA4A3-29E0-4639-87D1-F06638DECF2A}" destId="{732AE679-3E16-4CA7-A8A0-DED96BA4D06E}" srcOrd="1" destOrd="0" presId="urn:microsoft.com/office/officeart/2005/8/layout/orgChart1"/>
    <dgm:cxn modelId="{176BFF82-CC48-4DAF-90C5-CA3DA0D0361A}" type="presParOf" srcId="{732AE679-3E16-4CA7-A8A0-DED96BA4D06E}" destId="{1DD30055-2A16-4BD8-A8CB-6949A48F68D1}" srcOrd="0" destOrd="0" presId="urn:microsoft.com/office/officeart/2005/8/layout/orgChart1"/>
    <dgm:cxn modelId="{4F48CFBC-D37A-44C0-B3BD-1A4C53793D65}" type="presParOf" srcId="{1DD30055-2A16-4BD8-A8CB-6949A48F68D1}" destId="{EC5C38CA-FF5A-4DD8-B031-BD2111496030}" srcOrd="0" destOrd="0" presId="urn:microsoft.com/office/officeart/2005/8/layout/orgChart1"/>
    <dgm:cxn modelId="{1B7A8671-1478-4328-B66E-050952E3741A}" type="presParOf" srcId="{1DD30055-2A16-4BD8-A8CB-6949A48F68D1}" destId="{8625D662-DCEA-4083-8DB2-7CF8AEF8C16A}" srcOrd="1" destOrd="0" presId="urn:microsoft.com/office/officeart/2005/8/layout/orgChart1"/>
    <dgm:cxn modelId="{79CAF9A0-D7C4-49B5-ABEC-CCD68BC94B6C}" type="presParOf" srcId="{732AE679-3E16-4CA7-A8A0-DED96BA4D06E}" destId="{A0C60ADA-A0E3-411C-AACF-B7E6DB68D30A}" srcOrd="1" destOrd="0" presId="urn:microsoft.com/office/officeart/2005/8/layout/orgChart1"/>
    <dgm:cxn modelId="{9C315FEE-5F15-4D79-97AF-A79207CBFB06}" type="presParOf" srcId="{732AE679-3E16-4CA7-A8A0-DED96BA4D06E}" destId="{D0DEECB8-20C4-4610-9FA8-43C2FA8A89D5}" srcOrd="2" destOrd="0" presId="urn:microsoft.com/office/officeart/2005/8/layout/orgChart1"/>
    <dgm:cxn modelId="{7FAC3C7F-AE3B-463C-98DE-BE6F373760C5}" type="presParOf" srcId="{EA8DA4A3-29E0-4639-87D1-F06638DECF2A}" destId="{4B3805A4-E73F-4AB8-886A-D709BE74D2F6}" srcOrd="2" destOrd="0" presId="urn:microsoft.com/office/officeart/2005/8/layout/orgChart1"/>
    <dgm:cxn modelId="{EC7D358D-4C45-449F-B81B-957C7F7F7112}" type="presParOf" srcId="{EA8DA4A3-29E0-4639-87D1-F06638DECF2A}" destId="{8612A37A-79E3-49BE-98EB-93E96F472206}" srcOrd="3" destOrd="0" presId="urn:microsoft.com/office/officeart/2005/8/layout/orgChart1"/>
    <dgm:cxn modelId="{06FB03BE-9314-47BD-8DEE-6E1D6010E25D}" type="presParOf" srcId="{8612A37A-79E3-49BE-98EB-93E96F472206}" destId="{79ED9798-F2D7-40A5-A0B0-0C99B6A0DB8A}" srcOrd="0" destOrd="0" presId="urn:microsoft.com/office/officeart/2005/8/layout/orgChart1"/>
    <dgm:cxn modelId="{3D565A3E-5215-4839-A050-7396A97DC32E}" type="presParOf" srcId="{79ED9798-F2D7-40A5-A0B0-0C99B6A0DB8A}" destId="{66FD75C4-4602-41DD-8FF4-BB80B76272BE}" srcOrd="0" destOrd="0" presId="urn:microsoft.com/office/officeart/2005/8/layout/orgChart1"/>
    <dgm:cxn modelId="{F0327F1C-5C63-45C7-BBF2-2FAD8EEB3FD7}" type="presParOf" srcId="{79ED9798-F2D7-40A5-A0B0-0C99B6A0DB8A}" destId="{9288EB79-FF23-4AE6-8378-57B7C26A771F}" srcOrd="1" destOrd="0" presId="urn:microsoft.com/office/officeart/2005/8/layout/orgChart1"/>
    <dgm:cxn modelId="{8F027E26-41D0-4E28-9CFC-874F982343EC}" type="presParOf" srcId="{8612A37A-79E3-49BE-98EB-93E96F472206}" destId="{B79266B3-06D2-4D11-9AFE-482F759ED62D}" srcOrd="1" destOrd="0" presId="urn:microsoft.com/office/officeart/2005/8/layout/orgChart1"/>
    <dgm:cxn modelId="{1E5B14E0-92D3-4B58-BD2B-7158CEBF4E06}" type="presParOf" srcId="{8612A37A-79E3-49BE-98EB-93E96F472206}" destId="{83AF32B6-A484-457B-93EE-E52F028E3B27}" srcOrd="2" destOrd="0" presId="urn:microsoft.com/office/officeart/2005/8/layout/orgChart1"/>
    <dgm:cxn modelId="{0A461FCE-FC61-40C1-B856-5AD31C4BA83D}" type="presParOf" srcId="{EA8DA4A3-29E0-4639-87D1-F06638DECF2A}" destId="{9EB38BD8-2987-4A72-9160-0E7AED83E4BB}" srcOrd="4" destOrd="0" presId="urn:microsoft.com/office/officeart/2005/8/layout/orgChart1"/>
    <dgm:cxn modelId="{4EEA102F-3FDB-443C-9491-1EBCACE3EF3D}" type="presParOf" srcId="{EA8DA4A3-29E0-4639-87D1-F06638DECF2A}" destId="{44CADCE5-1271-42BA-ADAC-FCAFD704ABDA}" srcOrd="5" destOrd="0" presId="urn:microsoft.com/office/officeart/2005/8/layout/orgChart1"/>
    <dgm:cxn modelId="{8B7C9AFF-BBEB-4445-AE90-89D6C0A4F005}" type="presParOf" srcId="{44CADCE5-1271-42BA-ADAC-FCAFD704ABDA}" destId="{B32C1A7B-2C08-4699-A00F-60470F79BDB7}" srcOrd="0" destOrd="0" presId="urn:microsoft.com/office/officeart/2005/8/layout/orgChart1"/>
    <dgm:cxn modelId="{5E92B48F-72CD-4A55-866A-E0BF9815C942}" type="presParOf" srcId="{B32C1A7B-2C08-4699-A00F-60470F79BDB7}" destId="{C465EC56-E090-4877-BA0F-FB65387617DD}" srcOrd="0" destOrd="0" presId="urn:microsoft.com/office/officeart/2005/8/layout/orgChart1"/>
    <dgm:cxn modelId="{2E1E2050-13DE-4EFE-A04D-390EB9C02325}" type="presParOf" srcId="{B32C1A7B-2C08-4699-A00F-60470F79BDB7}" destId="{2CDC68D9-5569-4021-8D5D-EC1B8C35009A}" srcOrd="1" destOrd="0" presId="urn:microsoft.com/office/officeart/2005/8/layout/orgChart1"/>
    <dgm:cxn modelId="{A700955D-32BE-4145-85F5-4D1B127E1B30}" type="presParOf" srcId="{44CADCE5-1271-42BA-ADAC-FCAFD704ABDA}" destId="{918660E5-355D-4B7F-9174-56571D218639}" srcOrd="1" destOrd="0" presId="urn:microsoft.com/office/officeart/2005/8/layout/orgChart1"/>
    <dgm:cxn modelId="{3A2C9C1C-45E5-435E-9146-DE217DB156BB}" type="presParOf" srcId="{44CADCE5-1271-42BA-ADAC-FCAFD704ABDA}" destId="{E8571022-5E6A-441F-94D9-9C00B80CC570}" srcOrd="2" destOrd="0" presId="urn:microsoft.com/office/officeart/2005/8/layout/orgChart1"/>
    <dgm:cxn modelId="{7E631EC1-59A5-496F-96F8-DCDF6A12F3E4}" type="presParOf" srcId="{795A5FEB-8BEC-40D4-8D3C-99D8DE9659C8}" destId="{692227AE-19DD-4A8E-B92E-BA22221BA4F8}" srcOrd="2" destOrd="0" presId="urn:microsoft.com/office/officeart/2005/8/layout/orgChart1"/>
    <dgm:cxn modelId="{D930ECCB-9DBC-44A2-8A38-908D41962F47}" type="presParOf" srcId="{7EE92E97-3B67-4F34-B6C2-5CD0054BEE8B}" destId="{299B76E7-641D-40E7-A6D3-10238D1082EF}" srcOrd="4" destOrd="0" presId="urn:microsoft.com/office/officeart/2005/8/layout/orgChart1"/>
    <dgm:cxn modelId="{84B38A8D-44B1-4333-B2D6-4B5C7D6F9AC2}" type="presParOf" srcId="{7EE92E97-3B67-4F34-B6C2-5CD0054BEE8B}" destId="{4BE55FC0-ABCF-445A-9D9F-5DA330ED0207}" srcOrd="5" destOrd="0" presId="urn:microsoft.com/office/officeart/2005/8/layout/orgChart1"/>
    <dgm:cxn modelId="{D0CB8874-44F0-4796-AFA3-C4EF8C74C8A2}" type="presParOf" srcId="{4BE55FC0-ABCF-445A-9D9F-5DA330ED0207}" destId="{D12EFAF6-FC8F-4724-918C-6E62601B2933}" srcOrd="0" destOrd="0" presId="urn:microsoft.com/office/officeart/2005/8/layout/orgChart1"/>
    <dgm:cxn modelId="{EAC8748F-BC99-46FA-93E0-76A8E5F5B373}" type="presParOf" srcId="{D12EFAF6-FC8F-4724-918C-6E62601B2933}" destId="{DFE53681-94E1-4C03-8E7C-8C4C9796D5C2}" srcOrd="0" destOrd="0" presId="urn:microsoft.com/office/officeart/2005/8/layout/orgChart1"/>
    <dgm:cxn modelId="{B3FCB519-EC53-4FFA-AFE7-3490E1254BB0}" type="presParOf" srcId="{D12EFAF6-FC8F-4724-918C-6E62601B2933}" destId="{341714F3-AAD9-4409-A166-54780D3A9F96}" srcOrd="1" destOrd="0" presId="urn:microsoft.com/office/officeart/2005/8/layout/orgChart1"/>
    <dgm:cxn modelId="{210968D5-4763-4BBF-B0B4-0B3EEC1F8F10}" type="presParOf" srcId="{4BE55FC0-ABCF-445A-9D9F-5DA330ED0207}" destId="{D3489960-5A43-48E4-9238-3D9A3105F4C1}" srcOrd="1" destOrd="0" presId="urn:microsoft.com/office/officeart/2005/8/layout/orgChart1"/>
    <dgm:cxn modelId="{BFB2113C-588C-4E83-814E-E65554F7DC78}" type="presParOf" srcId="{D3489960-5A43-48E4-9238-3D9A3105F4C1}" destId="{AC33CE60-4F44-414A-B2DE-E782B21C6353}" srcOrd="0" destOrd="0" presId="urn:microsoft.com/office/officeart/2005/8/layout/orgChart1"/>
    <dgm:cxn modelId="{D76E504C-D60E-4FC9-8936-132654E7B428}" type="presParOf" srcId="{D3489960-5A43-48E4-9238-3D9A3105F4C1}" destId="{475E33FD-526E-4685-931D-64A5D3F5F5C5}" srcOrd="1" destOrd="0" presId="urn:microsoft.com/office/officeart/2005/8/layout/orgChart1"/>
    <dgm:cxn modelId="{FE5D7A35-F2F8-48CE-9975-8C7DB067FC8A}" type="presParOf" srcId="{475E33FD-526E-4685-931D-64A5D3F5F5C5}" destId="{B59180BE-2EC1-4B59-9F9B-2CC77502851E}" srcOrd="0" destOrd="0" presId="urn:microsoft.com/office/officeart/2005/8/layout/orgChart1"/>
    <dgm:cxn modelId="{3675B098-8B46-410B-886E-5E2BA876548E}" type="presParOf" srcId="{B59180BE-2EC1-4B59-9F9B-2CC77502851E}" destId="{FB0AAF91-8F96-42BB-B0B8-9711B50406C6}" srcOrd="0" destOrd="0" presId="urn:microsoft.com/office/officeart/2005/8/layout/orgChart1"/>
    <dgm:cxn modelId="{3BC124F6-8AC0-47E1-B22D-C31821762EC8}" type="presParOf" srcId="{B59180BE-2EC1-4B59-9F9B-2CC77502851E}" destId="{A7DCB905-BD12-4155-9D4D-F6F6E1A31544}" srcOrd="1" destOrd="0" presId="urn:microsoft.com/office/officeart/2005/8/layout/orgChart1"/>
    <dgm:cxn modelId="{048A5252-FA4E-4177-9CC5-188E74659833}" type="presParOf" srcId="{475E33FD-526E-4685-931D-64A5D3F5F5C5}" destId="{C5085008-D057-4135-816A-5C16E71C3C9E}" srcOrd="1" destOrd="0" presId="urn:microsoft.com/office/officeart/2005/8/layout/orgChart1"/>
    <dgm:cxn modelId="{7C9B3022-5F31-4518-9CEF-163A90D67053}" type="presParOf" srcId="{475E33FD-526E-4685-931D-64A5D3F5F5C5}" destId="{23D96C83-659B-45DF-AE5B-788606DEC896}" srcOrd="2" destOrd="0" presId="urn:microsoft.com/office/officeart/2005/8/layout/orgChart1"/>
    <dgm:cxn modelId="{56DE410B-F3D3-484B-B515-37F5ABAC682A}" type="presParOf" srcId="{D3489960-5A43-48E4-9238-3D9A3105F4C1}" destId="{9E43E5F2-9868-4E9E-9AE5-013CAB7B1AF7}" srcOrd="2" destOrd="0" presId="urn:microsoft.com/office/officeart/2005/8/layout/orgChart1"/>
    <dgm:cxn modelId="{A32A9086-17ED-41E4-8974-125FD97EC707}" type="presParOf" srcId="{D3489960-5A43-48E4-9238-3D9A3105F4C1}" destId="{34386174-B7A6-4FB9-8B79-AA7DD247164E}" srcOrd="3" destOrd="0" presId="urn:microsoft.com/office/officeart/2005/8/layout/orgChart1"/>
    <dgm:cxn modelId="{67319125-781D-4C4C-A620-65AE552AC095}" type="presParOf" srcId="{34386174-B7A6-4FB9-8B79-AA7DD247164E}" destId="{108E8271-A187-4039-A690-A5C335FC23B6}" srcOrd="0" destOrd="0" presId="urn:microsoft.com/office/officeart/2005/8/layout/orgChart1"/>
    <dgm:cxn modelId="{D9F0321D-840A-40F0-9FD0-27B32777A302}" type="presParOf" srcId="{108E8271-A187-4039-A690-A5C335FC23B6}" destId="{464D7341-4383-405D-88C1-75A9A1866187}" srcOrd="0" destOrd="0" presId="urn:microsoft.com/office/officeart/2005/8/layout/orgChart1"/>
    <dgm:cxn modelId="{C433D116-74E1-4767-A662-173A9E284C1A}" type="presParOf" srcId="{108E8271-A187-4039-A690-A5C335FC23B6}" destId="{475A7FF5-B423-409F-B86F-6498174E3384}" srcOrd="1" destOrd="0" presId="urn:microsoft.com/office/officeart/2005/8/layout/orgChart1"/>
    <dgm:cxn modelId="{350795FA-5DF1-4547-9337-6964BBC4A52B}" type="presParOf" srcId="{34386174-B7A6-4FB9-8B79-AA7DD247164E}" destId="{B54E90EA-2993-43AB-9FD0-409CF1E88FA3}" srcOrd="1" destOrd="0" presId="urn:microsoft.com/office/officeart/2005/8/layout/orgChart1"/>
    <dgm:cxn modelId="{10EA34ED-86B6-4E13-A949-EB070F9F3412}" type="presParOf" srcId="{34386174-B7A6-4FB9-8B79-AA7DD247164E}" destId="{E8B51F6A-A04C-4E94-B4A8-23AE2BE7BF02}" srcOrd="2" destOrd="0" presId="urn:microsoft.com/office/officeart/2005/8/layout/orgChart1"/>
    <dgm:cxn modelId="{AFE9AA04-AD55-402F-A25C-0597496330A9}" type="presParOf" srcId="{4BE55FC0-ABCF-445A-9D9F-5DA330ED0207}" destId="{F27935DC-D05D-4BDF-8642-27D6F272B9F2}" srcOrd="2" destOrd="0" presId="urn:microsoft.com/office/officeart/2005/8/layout/orgChart1"/>
    <dgm:cxn modelId="{B06686DB-26F7-4658-891A-6746D9229C38}" type="presParOf" srcId="{4C342812-3E7C-42FF-A415-3E7B12EE185F}" destId="{B998BE14-4A8F-4088-8AF5-CE86F8B7B882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35CD45-236E-44B6-99C8-0B363618D77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3F3DF45-4D05-436A-B60D-3918CD82F5B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s-ES" sz="1800" b="1" dirty="0" smtClean="0">
              <a:latin typeface="Arial" pitchFamily="34" charset="0"/>
              <a:cs typeface="Arial" pitchFamily="34" charset="0"/>
            </a:rPr>
            <a:t>CONDOMINIOS SOCIALES</a:t>
          </a:r>
          <a:endParaRPr kumimoji="0" lang="es-ES" sz="18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2D36548-9542-4242-913C-B49C6B74E17A}" type="parTrans" cxnId="{CB40178A-0C39-4AE9-A207-25FE1C5B4871}">
      <dgm:prSet/>
      <dgm:spPr/>
      <dgm:t>
        <a:bodyPr/>
        <a:lstStyle/>
        <a:p>
          <a:endParaRPr lang="es-CL" sz="900"/>
        </a:p>
      </dgm:t>
    </dgm:pt>
    <dgm:pt modelId="{D66220F8-1492-49DD-B193-2A677CE75A45}" type="sibTrans" cxnId="{CB40178A-0C39-4AE9-A207-25FE1C5B4871}">
      <dgm:prSet/>
      <dgm:spPr/>
      <dgm:t>
        <a:bodyPr/>
        <a:lstStyle/>
        <a:p>
          <a:endParaRPr lang="es-CL" sz="900"/>
        </a:p>
      </dgm:t>
    </dgm:pt>
    <dgm:pt modelId="{D1BE26DC-40B8-4DF9-89F8-4A150FD661D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s-CL" sz="1200" dirty="0" smtClean="0">
              <a:latin typeface="Arial" pitchFamily="34" charset="0"/>
              <a:cs typeface="Arial" pitchFamily="34" charset="0"/>
            </a:rPr>
            <a:t>TIPOS DE PROYECTOS</a:t>
          </a:r>
          <a:endParaRPr kumimoji="0" lang="es-ES" sz="12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CEBA77D-0575-4B11-B202-F8EF3C2C38E1}" type="parTrans" cxnId="{D39B6C02-8B80-4B66-A86F-F18EF209463F}">
      <dgm:prSet/>
      <dgm:spPr/>
      <dgm:t>
        <a:bodyPr/>
        <a:lstStyle/>
        <a:p>
          <a:endParaRPr lang="es-CL" sz="900"/>
        </a:p>
      </dgm:t>
    </dgm:pt>
    <dgm:pt modelId="{86E4573C-1809-4DBB-BFBC-6C7FB568CDA3}" type="sibTrans" cxnId="{D39B6C02-8B80-4B66-A86F-F18EF209463F}">
      <dgm:prSet/>
      <dgm:spPr/>
      <dgm:t>
        <a:bodyPr/>
        <a:lstStyle/>
        <a:p>
          <a:endParaRPr lang="es-CL" sz="900"/>
        </a:p>
      </dgm:t>
    </dgm:pt>
    <dgm:pt modelId="{1A401995-60F0-4FAC-B07E-E00F746C222B}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ES" sz="900" dirty="0" smtClean="0">
              <a:latin typeface="Arial" pitchFamily="34" charset="0"/>
              <a:cs typeface="Arial" pitchFamily="34" charset="0"/>
            </a:rPr>
            <a:t>  -  CUBIERTAS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ES" sz="900" dirty="0" smtClean="0">
              <a:latin typeface="Arial" pitchFamily="34" charset="0"/>
              <a:cs typeface="Arial" pitchFamily="34" charset="0"/>
            </a:rPr>
            <a:t>  -  PINTURA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ES" sz="900" dirty="0" smtClean="0">
              <a:latin typeface="Arial" pitchFamily="34" charset="0"/>
              <a:cs typeface="Arial" pitchFamily="34" charset="0"/>
            </a:rPr>
            <a:t>  -  REPARACION ESCALA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ES" sz="900" dirty="0" smtClean="0">
              <a:latin typeface="Arial" pitchFamily="34" charset="0"/>
              <a:cs typeface="Arial" pitchFamily="34" charset="0"/>
            </a:rPr>
            <a:t>  -  CAMBIO CANALETAS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ES" sz="900" dirty="0" smtClean="0">
              <a:latin typeface="Arial" pitchFamily="34" charset="0"/>
              <a:cs typeface="Arial" pitchFamily="34" charset="0"/>
            </a:rPr>
            <a:t>  -  LOZAS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ES" sz="900" dirty="0" smtClean="0">
              <a:latin typeface="Arial" pitchFamily="34" charset="0"/>
              <a:cs typeface="Arial" pitchFamily="34" charset="0"/>
            </a:rPr>
            <a:t>  -  CIERRES PERIMETRALES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ES" sz="900" dirty="0" smtClean="0">
              <a:latin typeface="Arial" pitchFamily="34" charset="0"/>
              <a:cs typeface="Arial" pitchFamily="34" charset="0"/>
            </a:rPr>
            <a:t>  -  LOZAS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4DF6CB7-7825-46A4-9A95-D3313D396E81}" type="parTrans" cxnId="{E3C5A9CB-E408-4324-9993-EF6B217C215C}">
      <dgm:prSet/>
      <dgm:spPr/>
      <dgm:t>
        <a:bodyPr/>
        <a:lstStyle/>
        <a:p>
          <a:endParaRPr lang="es-CL" sz="900"/>
        </a:p>
      </dgm:t>
    </dgm:pt>
    <dgm:pt modelId="{0D54A3D5-A6EC-48AE-A2C1-096F85EFC7ED}" type="sibTrans" cxnId="{E3C5A9CB-E408-4324-9993-EF6B217C215C}">
      <dgm:prSet/>
      <dgm:spPr/>
      <dgm:t>
        <a:bodyPr/>
        <a:lstStyle/>
        <a:p>
          <a:endParaRPr lang="es-CL" sz="900"/>
        </a:p>
      </dgm:t>
    </dgm:pt>
    <dgm:pt modelId="{2FB8EAB3-57C4-4F33-89C4-25836E6599A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s-CL" sz="1200" dirty="0" smtClean="0">
              <a:latin typeface="Arial" pitchFamily="34" charset="0"/>
              <a:cs typeface="Arial" pitchFamily="34" charset="0"/>
            </a:rPr>
            <a:t>REQUISITOS DE POSTULACION</a:t>
          </a:r>
          <a:endParaRPr kumimoji="0" lang="es-ES" sz="12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FC7CA3F-810C-49BB-9D9F-DC682A392F03}" type="parTrans" cxnId="{1D58D093-BAB0-4D7F-8840-5317441CF4BA}">
      <dgm:prSet/>
      <dgm:spPr/>
      <dgm:t>
        <a:bodyPr/>
        <a:lstStyle/>
        <a:p>
          <a:endParaRPr lang="es-CL" sz="900"/>
        </a:p>
      </dgm:t>
    </dgm:pt>
    <dgm:pt modelId="{4D1F9085-23FC-466C-85F8-A202CD49D1FF}" type="sibTrans" cxnId="{1D58D093-BAB0-4D7F-8840-5317441CF4BA}">
      <dgm:prSet/>
      <dgm:spPr/>
      <dgm:t>
        <a:bodyPr/>
        <a:lstStyle/>
        <a:p>
          <a:endParaRPr lang="es-CL" sz="900"/>
        </a:p>
      </dgm:t>
    </dgm:pt>
    <dgm:pt modelId="{D872847A-DBC9-4FA3-9E7E-090BC56F92BC}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CL" sz="900" dirty="0" smtClean="0">
              <a:latin typeface="Arial" pitchFamily="34" charset="0"/>
              <a:cs typeface="Arial" pitchFamily="34" charset="0"/>
            </a:rPr>
            <a:t>  -  Comités con Personalidad Jurídica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CL" sz="900" dirty="0" smtClean="0">
              <a:latin typeface="Arial" pitchFamily="34" charset="0"/>
              <a:cs typeface="Arial" pitchFamily="34" charset="0"/>
            </a:rPr>
            <a:t>  -  Evaluación del Proyecto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CL" sz="900" dirty="0" smtClean="0">
              <a:latin typeface="Arial" pitchFamily="34" charset="0"/>
              <a:cs typeface="Arial" pitchFamily="34" charset="0"/>
            </a:rPr>
            <a:t>  -  Valorización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CL" sz="900" dirty="0" smtClean="0">
              <a:latin typeface="Arial" pitchFamily="34" charset="0"/>
              <a:cs typeface="Arial" pitchFamily="34" charset="0"/>
            </a:rPr>
            <a:t>  -  Confección del Proyecto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CL" sz="900" dirty="0" smtClean="0">
              <a:latin typeface="Arial" pitchFamily="34" charset="0"/>
              <a:cs typeface="Arial" pitchFamily="34" charset="0"/>
            </a:rPr>
            <a:t>  -  Presentación y Postulación del Proyecto al   </a:t>
          </a:r>
          <a:r>
            <a:rPr lang="es-CL" sz="900" dirty="0" err="1" smtClean="0">
              <a:latin typeface="Arial" pitchFamily="34" charset="0"/>
              <a:cs typeface="Arial" pitchFamily="34" charset="0"/>
            </a:rPr>
            <a:t>Serviu</a:t>
          </a:r>
          <a:endParaRPr lang="es-CL" sz="900" dirty="0" smtClean="0">
            <a:latin typeface="Arial" pitchFamily="34" charset="0"/>
            <a:cs typeface="Arial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CL" sz="900" dirty="0" smtClean="0">
              <a:latin typeface="Arial" pitchFamily="34" charset="0"/>
              <a:cs typeface="Arial" pitchFamily="34" charset="0"/>
            </a:rPr>
            <a:t>  -  Concurso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lang="es-CL" sz="900" dirty="0" smtClean="0">
              <a:latin typeface="Arial" pitchFamily="34" charset="0"/>
              <a:cs typeface="Arial" pitchFamily="34" charset="0"/>
            </a:rPr>
            <a:t>  -  Convenio y Adjudicación por parte del </a:t>
          </a:r>
          <a:r>
            <a:rPr lang="es-CL" sz="900" dirty="0" err="1" smtClean="0">
              <a:latin typeface="Arial" pitchFamily="34" charset="0"/>
              <a:cs typeface="Arial" pitchFamily="34" charset="0"/>
            </a:rPr>
            <a:t>Serviu</a:t>
          </a:r>
          <a:r>
            <a:rPr lang="es-CL" sz="900" dirty="0" smtClean="0">
              <a:latin typeface="Arial" pitchFamily="34" charset="0"/>
              <a:cs typeface="Arial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>
              <a:tab pos="457200" algn="l"/>
            </a:tabLst>
          </a:pP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2321FFF-3886-4991-AC0F-D225CE517E2F}" type="parTrans" cxnId="{F26B8602-37B5-467F-B822-F5510AF52A60}">
      <dgm:prSet/>
      <dgm:spPr/>
      <dgm:t>
        <a:bodyPr/>
        <a:lstStyle/>
        <a:p>
          <a:endParaRPr lang="es-CL" sz="900"/>
        </a:p>
      </dgm:t>
    </dgm:pt>
    <dgm:pt modelId="{4131BB1E-B5AF-4CD3-9420-F61E201A3325}" type="sibTrans" cxnId="{F26B8602-37B5-467F-B822-F5510AF52A60}">
      <dgm:prSet/>
      <dgm:spPr/>
      <dgm:t>
        <a:bodyPr/>
        <a:lstStyle/>
        <a:p>
          <a:endParaRPr lang="es-CL" sz="900"/>
        </a:p>
      </dgm:t>
    </dgm:pt>
    <dgm:pt modelId="{B242D139-DBE3-4209-BCA5-54DE963778C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s-ES" sz="1200" dirty="0" smtClean="0">
              <a:latin typeface="Arial" pitchFamily="34" charset="0"/>
              <a:cs typeface="Arial" pitchFamily="34" charset="0"/>
            </a:rPr>
            <a:t>LEY DE COPROPIEDAD INMOBILIARIA</a:t>
          </a:r>
          <a:endParaRPr kumimoji="0" lang="es-ES" sz="12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5E1BC21-D754-4372-9A53-74A78DE63F7C}" type="parTrans" cxnId="{C5D8F043-867A-41C2-8130-04F00AEF171D}">
      <dgm:prSet/>
      <dgm:spPr/>
      <dgm:t>
        <a:bodyPr/>
        <a:lstStyle/>
        <a:p>
          <a:endParaRPr lang="es-CL" sz="900"/>
        </a:p>
      </dgm:t>
    </dgm:pt>
    <dgm:pt modelId="{98E9C760-5612-4955-B7C3-689BF5ACD437}" type="sibTrans" cxnId="{C5D8F043-867A-41C2-8130-04F00AEF171D}">
      <dgm:prSet/>
      <dgm:spPr/>
      <dgm:t>
        <a:bodyPr/>
        <a:lstStyle/>
        <a:p>
          <a:endParaRPr lang="es-CL" sz="900"/>
        </a:p>
      </dgm:t>
    </dgm:pt>
    <dgm:pt modelId="{444FFB58-0131-40CF-A325-97F1C1A3E277}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 -  </a:t>
          </a:r>
          <a:r>
            <a:rPr lang="es-ES" sz="900" dirty="0" smtClean="0">
              <a:latin typeface="Arial" pitchFamily="34" charset="0"/>
              <a:cs typeface="Arial" pitchFamily="34" charset="0"/>
            </a:rPr>
            <a:t>Confección Reglamento de   Copropiedad Inmobiliaria (Ley de Copropiedad)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s-ES" sz="900" dirty="0" smtClean="0">
              <a:latin typeface="Arial" pitchFamily="34" charset="0"/>
              <a:cs typeface="Arial" pitchFamily="34" charset="0"/>
            </a:rPr>
            <a:t>  -  Conformación Comité de Administración (Notarial)</a:t>
          </a:r>
          <a:endParaRPr lang="es-CL" sz="900" dirty="0" smtClean="0">
            <a:latin typeface="Arial" pitchFamily="34" charset="0"/>
            <a:cs typeface="Arial" pitchFamily="34" charset="0"/>
          </a:endParaRP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s-ES" sz="900" dirty="0" smtClean="0">
              <a:latin typeface="Arial" pitchFamily="34" charset="0"/>
              <a:cs typeface="Arial" pitchFamily="34" charset="0"/>
            </a:rPr>
            <a:t>  - Asesoría Municipal Gratuita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337B49D7-2798-406F-A6F2-A10ACDF10986}" type="parTrans" cxnId="{86AF4565-C2DC-47A2-8F2F-ED6E556FA239}">
      <dgm:prSet/>
      <dgm:spPr/>
      <dgm:t>
        <a:bodyPr/>
        <a:lstStyle/>
        <a:p>
          <a:endParaRPr lang="es-CL" sz="900"/>
        </a:p>
      </dgm:t>
    </dgm:pt>
    <dgm:pt modelId="{55062A85-9826-4117-9E82-E0C1870B150B}" type="sibTrans" cxnId="{86AF4565-C2DC-47A2-8F2F-ED6E556FA239}">
      <dgm:prSet/>
      <dgm:spPr/>
      <dgm:t>
        <a:bodyPr/>
        <a:lstStyle/>
        <a:p>
          <a:endParaRPr lang="es-CL" sz="900"/>
        </a:p>
      </dgm:t>
    </dgm:pt>
    <dgm:pt modelId="{8E37D615-174F-461F-B068-EC11BF00566F}" type="pres">
      <dgm:prSet presAssocID="{3035CD45-236E-44B6-99C8-0B363618D7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342812-3E7C-42FF-A415-3E7B12EE185F}" type="pres">
      <dgm:prSet presAssocID="{E3F3DF45-4D05-436A-B60D-3918CD82F5BA}" presName="hierRoot1" presStyleCnt="0">
        <dgm:presLayoutVars>
          <dgm:hierBranch/>
        </dgm:presLayoutVars>
      </dgm:prSet>
      <dgm:spPr/>
    </dgm:pt>
    <dgm:pt modelId="{08EDD173-2FF7-4B8D-927F-5892921412C6}" type="pres">
      <dgm:prSet presAssocID="{E3F3DF45-4D05-436A-B60D-3918CD82F5BA}" presName="rootComposite1" presStyleCnt="0"/>
      <dgm:spPr/>
    </dgm:pt>
    <dgm:pt modelId="{901FBC81-7419-4CC3-89DC-E5BEDA4BD7FC}" type="pres">
      <dgm:prSet presAssocID="{E3F3DF45-4D05-436A-B60D-3918CD82F5B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46F8E4E-6F71-44F6-82E3-C9E62446E9F4}" type="pres">
      <dgm:prSet presAssocID="{E3F3DF45-4D05-436A-B60D-3918CD82F5BA}" presName="rootConnector1" presStyleLbl="node1" presStyleIdx="0" presStyleCnt="0"/>
      <dgm:spPr/>
      <dgm:t>
        <a:bodyPr/>
        <a:lstStyle/>
        <a:p>
          <a:endParaRPr lang="es-CL"/>
        </a:p>
      </dgm:t>
    </dgm:pt>
    <dgm:pt modelId="{7EE92E97-3B67-4F34-B6C2-5CD0054BEE8B}" type="pres">
      <dgm:prSet presAssocID="{E3F3DF45-4D05-436A-B60D-3918CD82F5BA}" presName="hierChild2" presStyleCnt="0"/>
      <dgm:spPr/>
    </dgm:pt>
    <dgm:pt modelId="{571A71F4-DFA4-4BF4-AB80-7BD2FC4C2C4F}" type="pres">
      <dgm:prSet presAssocID="{5CEBA77D-0575-4B11-B202-F8EF3C2C38E1}" presName="Name35" presStyleLbl="parChTrans1D2" presStyleIdx="0" presStyleCnt="3"/>
      <dgm:spPr/>
      <dgm:t>
        <a:bodyPr/>
        <a:lstStyle/>
        <a:p>
          <a:endParaRPr lang="es-CL"/>
        </a:p>
      </dgm:t>
    </dgm:pt>
    <dgm:pt modelId="{41C08BC2-9402-40B1-B3DA-97045A38A2FF}" type="pres">
      <dgm:prSet presAssocID="{D1BE26DC-40B8-4DF9-89F8-4A150FD661D8}" presName="hierRoot2" presStyleCnt="0">
        <dgm:presLayoutVars>
          <dgm:hierBranch/>
        </dgm:presLayoutVars>
      </dgm:prSet>
      <dgm:spPr/>
    </dgm:pt>
    <dgm:pt modelId="{2D96525D-D288-4A79-A75A-2F8E825B5181}" type="pres">
      <dgm:prSet presAssocID="{D1BE26DC-40B8-4DF9-89F8-4A150FD661D8}" presName="rootComposite" presStyleCnt="0"/>
      <dgm:spPr/>
    </dgm:pt>
    <dgm:pt modelId="{7FDD46F6-7C04-4792-8B7B-158E65303BEC}" type="pres">
      <dgm:prSet presAssocID="{D1BE26DC-40B8-4DF9-89F8-4A150FD661D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EDF2A8D-5F7E-425A-BE65-968A476FBF4E}" type="pres">
      <dgm:prSet presAssocID="{D1BE26DC-40B8-4DF9-89F8-4A150FD661D8}" presName="rootConnector" presStyleLbl="node2" presStyleIdx="0" presStyleCnt="3"/>
      <dgm:spPr/>
      <dgm:t>
        <a:bodyPr/>
        <a:lstStyle/>
        <a:p>
          <a:endParaRPr lang="es-CL"/>
        </a:p>
      </dgm:t>
    </dgm:pt>
    <dgm:pt modelId="{1B271CCF-08EB-4EA5-AA9D-0C230954893F}" type="pres">
      <dgm:prSet presAssocID="{D1BE26DC-40B8-4DF9-89F8-4A150FD661D8}" presName="hierChild4" presStyleCnt="0"/>
      <dgm:spPr/>
    </dgm:pt>
    <dgm:pt modelId="{5F19426B-3F92-42FD-9FE6-366AD6609F26}" type="pres">
      <dgm:prSet presAssocID="{C4DF6CB7-7825-46A4-9A95-D3313D396E81}" presName="Name35" presStyleLbl="parChTrans1D3" presStyleIdx="0" presStyleCnt="3"/>
      <dgm:spPr/>
      <dgm:t>
        <a:bodyPr/>
        <a:lstStyle/>
        <a:p>
          <a:endParaRPr lang="es-CL"/>
        </a:p>
      </dgm:t>
    </dgm:pt>
    <dgm:pt modelId="{537987A7-133A-4CAB-AF0E-9BA17E17229D}" type="pres">
      <dgm:prSet presAssocID="{1A401995-60F0-4FAC-B07E-E00F746C222B}" presName="hierRoot2" presStyleCnt="0">
        <dgm:presLayoutVars>
          <dgm:hierBranch val="r"/>
        </dgm:presLayoutVars>
      </dgm:prSet>
      <dgm:spPr/>
    </dgm:pt>
    <dgm:pt modelId="{69FC696C-1E74-45C5-8872-6EDC0B88D288}" type="pres">
      <dgm:prSet presAssocID="{1A401995-60F0-4FAC-B07E-E00F746C222B}" presName="rootComposite" presStyleCnt="0"/>
      <dgm:spPr/>
    </dgm:pt>
    <dgm:pt modelId="{519F5B3E-F2AD-4EFA-9988-9FA9E8E16C48}" type="pres">
      <dgm:prSet presAssocID="{1A401995-60F0-4FAC-B07E-E00F746C222B}" presName="rootText" presStyleLbl="node3" presStyleIdx="0" presStyleCnt="3" custScaleX="100000" custScaleY="10000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0D633F1-07C4-4E1F-A00A-8DEEEB27F68C}" type="pres">
      <dgm:prSet presAssocID="{1A401995-60F0-4FAC-B07E-E00F746C222B}" presName="rootConnector" presStyleLbl="node3" presStyleIdx="0" presStyleCnt="3"/>
      <dgm:spPr/>
      <dgm:t>
        <a:bodyPr/>
        <a:lstStyle/>
        <a:p>
          <a:endParaRPr lang="es-CL"/>
        </a:p>
      </dgm:t>
    </dgm:pt>
    <dgm:pt modelId="{75C22C4D-CB6C-4B31-A5FB-9594D92D5CC8}" type="pres">
      <dgm:prSet presAssocID="{1A401995-60F0-4FAC-B07E-E00F746C222B}" presName="hierChild4" presStyleCnt="0"/>
      <dgm:spPr/>
    </dgm:pt>
    <dgm:pt modelId="{6210910F-5063-45CF-9B1C-015F7C7254FF}" type="pres">
      <dgm:prSet presAssocID="{1A401995-60F0-4FAC-B07E-E00F746C222B}" presName="hierChild5" presStyleCnt="0"/>
      <dgm:spPr/>
    </dgm:pt>
    <dgm:pt modelId="{B873EE24-B35A-43AB-9C06-3357E6EEB5E8}" type="pres">
      <dgm:prSet presAssocID="{D1BE26DC-40B8-4DF9-89F8-4A150FD661D8}" presName="hierChild5" presStyleCnt="0"/>
      <dgm:spPr/>
    </dgm:pt>
    <dgm:pt modelId="{EF71FE09-98B0-443A-B468-E235B270FD77}" type="pres">
      <dgm:prSet presAssocID="{8FC7CA3F-810C-49BB-9D9F-DC682A392F03}" presName="Name35" presStyleLbl="parChTrans1D2" presStyleIdx="1" presStyleCnt="3"/>
      <dgm:spPr/>
      <dgm:t>
        <a:bodyPr/>
        <a:lstStyle/>
        <a:p>
          <a:endParaRPr lang="es-CL"/>
        </a:p>
      </dgm:t>
    </dgm:pt>
    <dgm:pt modelId="{795A5FEB-8BEC-40D4-8D3C-99D8DE9659C8}" type="pres">
      <dgm:prSet presAssocID="{2FB8EAB3-57C4-4F33-89C4-25836E6599AF}" presName="hierRoot2" presStyleCnt="0">
        <dgm:presLayoutVars>
          <dgm:hierBranch/>
        </dgm:presLayoutVars>
      </dgm:prSet>
      <dgm:spPr/>
    </dgm:pt>
    <dgm:pt modelId="{C2ABAFC2-DB2D-4E3E-95FE-7E6D049F7A6E}" type="pres">
      <dgm:prSet presAssocID="{2FB8EAB3-57C4-4F33-89C4-25836E6599AF}" presName="rootComposite" presStyleCnt="0"/>
      <dgm:spPr/>
    </dgm:pt>
    <dgm:pt modelId="{57C62A50-DFCC-483C-A35D-153339476B13}" type="pres">
      <dgm:prSet presAssocID="{2FB8EAB3-57C4-4F33-89C4-25836E6599A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7CCA2815-F588-4162-BCBF-F135CBBA5BC7}" type="pres">
      <dgm:prSet presAssocID="{2FB8EAB3-57C4-4F33-89C4-25836E6599AF}" presName="rootConnector" presStyleLbl="node2" presStyleIdx="1" presStyleCnt="3"/>
      <dgm:spPr/>
      <dgm:t>
        <a:bodyPr/>
        <a:lstStyle/>
        <a:p>
          <a:endParaRPr lang="es-CL"/>
        </a:p>
      </dgm:t>
    </dgm:pt>
    <dgm:pt modelId="{EA8DA4A3-29E0-4639-87D1-F06638DECF2A}" type="pres">
      <dgm:prSet presAssocID="{2FB8EAB3-57C4-4F33-89C4-25836E6599AF}" presName="hierChild4" presStyleCnt="0"/>
      <dgm:spPr/>
    </dgm:pt>
    <dgm:pt modelId="{1380F4F5-952E-4D1E-85C7-75DB853210A2}" type="pres">
      <dgm:prSet presAssocID="{82321FFF-3886-4991-AC0F-D225CE517E2F}" presName="Name35" presStyleLbl="parChTrans1D3" presStyleIdx="1" presStyleCnt="3"/>
      <dgm:spPr/>
      <dgm:t>
        <a:bodyPr/>
        <a:lstStyle/>
        <a:p>
          <a:endParaRPr lang="es-CL"/>
        </a:p>
      </dgm:t>
    </dgm:pt>
    <dgm:pt modelId="{732AE679-3E16-4CA7-A8A0-DED96BA4D06E}" type="pres">
      <dgm:prSet presAssocID="{D872847A-DBC9-4FA3-9E7E-090BC56F92BC}" presName="hierRoot2" presStyleCnt="0">
        <dgm:presLayoutVars>
          <dgm:hierBranch val="r"/>
        </dgm:presLayoutVars>
      </dgm:prSet>
      <dgm:spPr/>
    </dgm:pt>
    <dgm:pt modelId="{1DD30055-2A16-4BD8-A8CB-6949A48F68D1}" type="pres">
      <dgm:prSet presAssocID="{D872847A-DBC9-4FA3-9E7E-090BC56F92BC}" presName="rootComposite" presStyleCnt="0"/>
      <dgm:spPr/>
    </dgm:pt>
    <dgm:pt modelId="{EC5C38CA-FF5A-4DD8-B031-BD2111496030}" type="pres">
      <dgm:prSet presAssocID="{D872847A-DBC9-4FA3-9E7E-090BC56F92BC}" presName="rootText" presStyleLbl="node3" presStyleIdx="1" presStyleCnt="3" custScaleX="112828" custScaleY="13734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625D662-DCEA-4083-8DB2-7CF8AEF8C16A}" type="pres">
      <dgm:prSet presAssocID="{D872847A-DBC9-4FA3-9E7E-090BC56F92BC}" presName="rootConnector" presStyleLbl="node3" presStyleIdx="1" presStyleCnt="3"/>
      <dgm:spPr/>
      <dgm:t>
        <a:bodyPr/>
        <a:lstStyle/>
        <a:p>
          <a:endParaRPr lang="es-CL"/>
        </a:p>
      </dgm:t>
    </dgm:pt>
    <dgm:pt modelId="{A0C60ADA-A0E3-411C-AACF-B7E6DB68D30A}" type="pres">
      <dgm:prSet presAssocID="{D872847A-DBC9-4FA3-9E7E-090BC56F92BC}" presName="hierChild4" presStyleCnt="0"/>
      <dgm:spPr/>
    </dgm:pt>
    <dgm:pt modelId="{D0DEECB8-20C4-4610-9FA8-43C2FA8A89D5}" type="pres">
      <dgm:prSet presAssocID="{D872847A-DBC9-4FA3-9E7E-090BC56F92BC}" presName="hierChild5" presStyleCnt="0"/>
      <dgm:spPr/>
    </dgm:pt>
    <dgm:pt modelId="{692227AE-19DD-4A8E-B92E-BA22221BA4F8}" type="pres">
      <dgm:prSet presAssocID="{2FB8EAB3-57C4-4F33-89C4-25836E6599AF}" presName="hierChild5" presStyleCnt="0"/>
      <dgm:spPr/>
    </dgm:pt>
    <dgm:pt modelId="{299B76E7-641D-40E7-A6D3-10238D1082EF}" type="pres">
      <dgm:prSet presAssocID="{85E1BC21-D754-4372-9A53-74A78DE63F7C}" presName="Name35" presStyleLbl="parChTrans1D2" presStyleIdx="2" presStyleCnt="3"/>
      <dgm:spPr/>
      <dgm:t>
        <a:bodyPr/>
        <a:lstStyle/>
        <a:p>
          <a:endParaRPr lang="es-CL"/>
        </a:p>
      </dgm:t>
    </dgm:pt>
    <dgm:pt modelId="{4BE55FC0-ABCF-445A-9D9F-5DA330ED0207}" type="pres">
      <dgm:prSet presAssocID="{B242D139-DBE3-4209-BCA5-54DE963778C2}" presName="hierRoot2" presStyleCnt="0">
        <dgm:presLayoutVars>
          <dgm:hierBranch/>
        </dgm:presLayoutVars>
      </dgm:prSet>
      <dgm:spPr/>
    </dgm:pt>
    <dgm:pt modelId="{D12EFAF6-FC8F-4724-918C-6E62601B2933}" type="pres">
      <dgm:prSet presAssocID="{B242D139-DBE3-4209-BCA5-54DE963778C2}" presName="rootComposite" presStyleCnt="0"/>
      <dgm:spPr/>
    </dgm:pt>
    <dgm:pt modelId="{DFE53681-94E1-4C03-8E7C-8C4C9796D5C2}" type="pres">
      <dgm:prSet presAssocID="{B242D139-DBE3-4209-BCA5-54DE963778C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41714F3-AAD9-4409-A166-54780D3A9F96}" type="pres">
      <dgm:prSet presAssocID="{B242D139-DBE3-4209-BCA5-54DE963778C2}" presName="rootConnector" presStyleLbl="node2" presStyleIdx="2" presStyleCnt="3"/>
      <dgm:spPr/>
      <dgm:t>
        <a:bodyPr/>
        <a:lstStyle/>
        <a:p>
          <a:endParaRPr lang="es-CL"/>
        </a:p>
      </dgm:t>
    </dgm:pt>
    <dgm:pt modelId="{D3489960-5A43-48E4-9238-3D9A3105F4C1}" type="pres">
      <dgm:prSet presAssocID="{B242D139-DBE3-4209-BCA5-54DE963778C2}" presName="hierChild4" presStyleCnt="0"/>
      <dgm:spPr/>
    </dgm:pt>
    <dgm:pt modelId="{7F6F09EF-AFB6-41F1-9460-A92D29D69CE0}" type="pres">
      <dgm:prSet presAssocID="{337B49D7-2798-406F-A6F2-A10ACDF10986}" presName="Name35" presStyleLbl="parChTrans1D3" presStyleIdx="2" presStyleCnt="3"/>
      <dgm:spPr/>
      <dgm:t>
        <a:bodyPr/>
        <a:lstStyle/>
        <a:p>
          <a:endParaRPr lang="es-CL"/>
        </a:p>
      </dgm:t>
    </dgm:pt>
    <dgm:pt modelId="{475E33FD-526E-4685-931D-64A5D3F5F5C5}" type="pres">
      <dgm:prSet presAssocID="{444FFB58-0131-40CF-A325-97F1C1A3E277}" presName="hierRoot2" presStyleCnt="0">
        <dgm:presLayoutVars>
          <dgm:hierBranch val="r"/>
        </dgm:presLayoutVars>
      </dgm:prSet>
      <dgm:spPr/>
    </dgm:pt>
    <dgm:pt modelId="{B59180BE-2EC1-4B59-9F9B-2CC77502851E}" type="pres">
      <dgm:prSet presAssocID="{444FFB58-0131-40CF-A325-97F1C1A3E277}" presName="rootComposite" presStyleCnt="0"/>
      <dgm:spPr/>
    </dgm:pt>
    <dgm:pt modelId="{FB0AAF91-8F96-42BB-B0B8-9711B50406C6}" type="pres">
      <dgm:prSet presAssocID="{444FFB58-0131-40CF-A325-97F1C1A3E277}" presName="rootText" presStyleLbl="node3" presStyleIdx="2" presStyleCnt="3" custScaleX="93542" custScaleY="12282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7DCB905-BD12-4155-9D4D-F6F6E1A31544}" type="pres">
      <dgm:prSet presAssocID="{444FFB58-0131-40CF-A325-97F1C1A3E277}" presName="rootConnector" presStyleLbl="node3" presStyleIdx="2" presStyleCnt="3"/>
      <dgm:spPr/>
      <dgm:t>
        <a:bodyPr/>
        <a:lstStyle/>
        <a:p>
          <a:endParaRPr lang="es-CL"/>
        </a:p>
      </dgm:t>
    </dgm:pt>
    <dgm:pt modelId="{C5085008-D057-4135-816A-5C16E71C3C9E}" type="pres">
      <dgm:prSet presAssocID="{444FFB58-0131-40CF-A325-97F1C1A3E277}" presName="hierChild4" presStyleCnt="0"/>
      <dgm:spPr/>
    </dgm:pt>
    <dgm:pt modelId="{23D96C83-659B-45DF-AE5B-788606DEC896}" type="pres">
      <dgm:prSet presAssocID="{444FFB58-0131-40CF-A325-97F1C1A3E277}" presName="hierChild5" presStyleCnt="0"/>
      <dgm:spPr/>
    </dgm:pt>
    <dgm:pt modelId="{F27935DC-D05D-4BDF-8642-27D6F272B9F2}" type="pres">
      <dgm:prSet presAssocID="{B242D139-DBE3-4209-BCA5-54DE963778C2}" presName="hierChild5" presStyleCnt="0"/>
      <dgm:spPr/>
    </dgm:pt>
    <dgm:pt modelId="{B998BE14-4A8F-4088-8AF5-CE86F8B7B882}" type="pres">
      <dgm:prSet presAssocID="{E3F3DF45-4D05-436A-B60D-3918CD82F5BA}" presName="hierChild3" presStyleCnt="0"/>
      <dgm:spPr/>
    </dgm:pt>
  </dgm:ptLst>
  <dgm:cxnLst>
    <dgm:cxn modelId="{8F2957F7-C5EC-45E4-BB05-3E9404E202DD}" type="presOf" srcId="{82321FFF-3886-4991-AC0F-D225CE517E2F}" destId="{1380F4F5-952E-4D1E-85C7-75DB853210A2}" srcOrd="0" destOrd="0" presId="urn:microsoft.com/office/officeart/2005/8/layout/orgChart1"/>
    <dgm:cxn modelId="{14DD63E8-3B54-429F-93DC-3E40454DE982}" type="presOf" srcId="{3035CD45-236E-44B6-99C8-0B363618D77B}" destId="{8E37D615-174F-461F-B068-EC11BF00566F}" srcOrd="0" destOrd="0" presId="urn:microsoft.com/office/officeart/2005/8/layout/orgChart1"/>
    <dgm:cxn modelId="{3BB6525D-F8E9-4901-8EE9-F55C99EB0B21}" type="presOf" srcId="{D1BE26DC-40B8-4DF9-89F8-4A150FD661D8}" destId="{0EDF2A8D-5F7E-425A-BE65-968A476FBF4E}" srcOrd="1" destOrd="0" presId="urn:microsoft.com/office/officeart/2005/8/layout/orgChart1"/>
    <dgm:cxn modelId="{E3C5A9CB-E408-4324-9993-EF6B217C215C}" srcId="{D1BE26DC-40B8-4DF9-89F8-4A150FD661D8}" destId="{1A401995-60F0-4FAC-B07E-E00F746C222B}" srcOrd="0" destOrd="0" parTransId="{C4DF6CB7-7825-46A4-9A95-D3313D396E81}" sibTransId="{0D54A3D5-A6EC-48AE-A2C1-096F85EFC7ED}"/>
    <dgm:cxn modelId="{071E16A8-792D-4530-80BD-916F4B8781D9}" type="presOf" srcId="{444FFB58-0131-40CF-A325-97F1C1A3E277}" destId="{FB0AAF91-8F96-42BB-B0B8-9711B50406C6}" srcOrd="0" destOrd="0" presId="urn:microsoft.com/office/officeart/2005/8/layout/orgChart1"/>
    <dgm:cxn modelId="{F26B8602-37B5-467F-B822-F5510AF52A60}" srcId="{2FB8EAB3-57C4-4F33-89C4-25836E6599AF}" destId="{D872847A-DBC9-4FA3-9E7E-090BC56F92BC}" srcOrd="0" destOrd="0" parTransId="{82321FFF-3886-4991-AC0F-D225CE517E2F}" sibTransId="{4131BB1E-B5AF-4CD3-9420-F61E201A3325}"/>
    <dgm:cxn modelId="{6B731850-6FA5-4362-A769-F2A5CFCED1DF}" type="presOf" srcId="{D872847A-DBC9-4FA3-9E7E-090BC56F92BC}" destId="{8625D662-DCEA-4083-8DB2-7CF8AEF8C16A}" srcOrd="1" destOrd="0" presId="urn:microsoft.com/office/officeart/2005/8/layout/orgChart1"/>
    <dgm:cxn modelId="{13D4AFE2-B4EF-42A0-9846-FFE1004BA209}" type="presOf" srcId="{85E1BC21-D754-4372-9A53-74A78DE63F7C}" destId="{299B76E7-641D-40E7-A6D3-10238D1082EF}" srcOrd="0" destOrd="0" presId="urn:microsoft.com/office/officeart/2005/8/layout/orgChart1"/>
    <dgm:cxn modelId="{654D4E80-4932-44AF-A42C-407C2341BCC3}" type="presOf" srcId="{C4DF6CB7-7825-46A4-9A95-D3313D396E81}" destId="{5F19426B-3F92-42FD-9FE6-366AD6609F26}" srcOrd="0" destOrd="0" presId="urn:microsoft.com/office/officeart/2005/8/layout/orgChart1"/>
    <dgm:cxn modelId="{1E06C31D-193A-4CA2-B2A1-6D9194F11A8F}" type="presOf" srcId="{1A401995-60F0-4FAC-B07E-E00F746C222B}" destId="{519F5B3E-F2AD-4EFA-9988-9FA9E8E16C48}" srcOrd="0" destOrd="0" presId="urn:microsoft.com/office/officeart/2005/8/layout/orgChart1"/>
    <dgm:cxn modelId="{154283A0-D549-4486-9968-8D2A92132B51}" type="presOf" srcId="{5CEBA77D-0575-4B11-B202-F8EF3C2C38E1}" destId="{571A71F4-DFA4-4BF4-AB80-7BD2FC4C2C4F}" srcOrd="0" destOrd="0" presId="urn:microsoft.com/office/officeart/2005/8/layout/orgChart1"/>
    <dgm:cxn modelId="{B6CB5F10-70FB-4508-8FA1-1182FD27B3D9}" type="presOf" srcId="{1A401995-60F0-4FAC-B07E-E00F746C222B}" destId="{80D633F1-07C4-4E1F-A00A-8DEEEB27F68C}" srcOrd="1" destOrd="0" presId="urn:microsoft.com/office/officeart/2005/8/layout/orgChart1"/>
    <dgm:cxn modelId="{8D0BB6BE-2D9A-414A-956B-CFA847550F8F}" type="presOf" srcId="{E3F3DF45-4D05-436A-B60D-3918CD82F5BA}" destId="{901FBC81-7419-4CC3-89DC-E5BEDA4BD7FC}" srcOrd="0" destOrd="0" presId="urn:microsoft.com/office/officeart/2005/8/layout/orgChart1"/>
    <dgm:cxn modelId="{62458618-A2B5-4280-80F3-23484E468E79}" type="presOf" srcId="{B242D139-DBE3-4209-BCA5-54DE963778C2}" destId="{341714F3-AAD9-4409-A166-54780D3A9F96}" srcOrd="1" destOrd="0" presId="urn:microsoft.com/office/officeart/2005/8/layout/orgChart1"/>
    <dgm:cxn modelId="{87386394-E4B7-4FE7-8CCC-D5296F70E461}" type="presOf" srcId="{2FB8EAB3-57C4-4F33-89C4-25836E6599AF}" destId="{57C62A50-DFCC-483C-A35D-153339476B13}" srcOrd="0" destOrd="0" presId="urn:microsoft.com/office/officeart/2005/8/layout/orgChart1"/>
    <dgm:cxn modelId="{5C0D7888-8868-48F8-9563-1FC44AF7F398}" type="presOf" srcId="{E3F3DF45-4D05-436A-B60D-3918CD82F5BA}" destId="{E46F8E4E-6F71-44F6-82E3-C9E62446E9F4}" srcOrd="1" destOrd="0" presId="urn:microsoft.com/office/officeart/2005/8/layout/orgChart1"/>
    <dgm:cxn modelId="{C5D8F043-867A-41C2-8130-04F00AEF171D}" srcId="{E3F3DF45-4D05-436A-B60D-3918CD82F5BA}" destId="{B242D139-DBE3-4209-BCA5-54DE963778C2}" srcOrd="2" destOrd="0" parTransId="{85E1BC21-D754-4372-9A53-74A78DE63F7C}" sibTransId="{98E9C760-5612-4955-B7C3-689BF5ACD437}"/>
    <dgm:cxn modelId="{C4F46EF0-3321-4151-8CF0-3B3E62F6ACA8}" type="presOf" srcId="{337B49D7-2798-406F-A6F2-A10ACDF10986}" destId="{7F6F09EF-AFB6-41F1-9460-A92D29D69CE0}" srcOrd="0" destOrd="0" presId="urn:microsoft.com/office/officeart/2005/8/layout/orgChart1"/>
    <dgm:cxn modelId="{AD15B40C-2D76-4913-80A4-1055F527D21F}" type="presOf" srcId="{2FB8EAB3-57C4-4F33-89C4-25836E6599AF}" destId="{7CCA2815-F588-4162-BCBF-F135CBBA5BC7}" srcOrd="1" destOrd="0" presId="urn:microsoft.com/office/officeart/2005/8/layout/orgChart1"/>
    <dgm:cxn modelId="{CB40178A-0C39-4AE9-A207-25FE1C5B4871}" srcId="{3035CD45-236E-44B6-99C8-0B363618D77B}" destId="{E3F3DF45-4D05-436A-B60D-3918CD82F5BA}" srcOrd="0" destOrd="0" parTransId="{02D36548-9542-4242-913C-B49C6B74E17A}" sibTransId="{D66220F8-1492-49DD-B193-2A677CE75A45}"/>
    <dgm:cxn modelId="{86AF4565-C2DC-47A2-8F2F-ED6E556FA239}" srcId="{B242D139-DBE3-4209-BCA5-54DE963778C2}" destId="{444FFB58-0131-40CF-A325-97F1C1A3E277}" srcOrd="0" destOrd="0" parTransId="{337B49D7-2798-406F-A6F2-A10ACDF10986}" sibTransId="{55062A85-9826-4117-9E82-E0C1870B150B}"/>
    <dgm:cxn modelId="{B2ECF239-FEB2-4F53-8E26-0058AA564BBA}" type="presOf" srcId="{D1BE26DC-40B8-4DF9-89F8-4A150FD661D8}" destId="{7FDD46F6-7C04-4792-8B7B-158E65303BEC}" srcOrd="0" destOrd="0" presId="urn:microsoft.com/office/officeart/2005/8/layout/orgChart1"/>
    <dgm:cxn modelId="{87043310-7BF9-44EE-B508-A42117B14F31}" type="presOf" srcId="{8FC7CA3F-810C-49BB-9D9F-DC682A392F03}" destId="{EF71FE09-98B0-443A-B468-E235B270FD77}" srcOrd="0" destOrd="0" presId="urn:microsoft.com/office/officeart/2005/8/layout/orgChart1"/>
    <dgm:cxn modelId="{1D58D093-BAB0-4D7F-8840-5317441CF4BA}" srcId="{E3F3DF45-4D05-436A-B60D-3918CD82F5BA}" destId="{2FB8EAB3-57C4-4F33-89C4-25836E6599AF}" srcOrd="1" destOrd="0" parTransId="{8FC7CA3F-810C-49BB-9D9F-DC682A392F03}" sibTransId="{4D1F9085-23FC-466C-85F8-A202CD49D1FF}"/>
    <dgm:cxn modelId="{D39B6C02-8B80-4B66-A86F-F18EF209463F}" srcId="{E3F3DF45-4D05-436A-B60D-3918CD82F5BA}" destId="{D1BE26DC-40B8-4DF9-89F8-4A150FD661D8}" srcOrd="0" destOrd="0" parTransId="{5CEBA77D-0575-4B11-B202-F8EF3C2C38E1}" sibTransId="{86E4573C-1809-4DBB-BFBC-6C7FB568CDA3}"/>
    <dgm:cxn modelId="{B53E437C-6C76-4331-BD6C-BBBAB056512A}" type="presOf" srcId="{444FFB58-0131-40CF-A325-97F1C1A3E277}" destId="{A7DCB905-BD12-4155-9D4D-F6F6E1A31544}" srcOrd="1" destOrd="0" presId="urn:microsoft.com/office/officeart/2005/8/layout/orgChart1"/>
    <dgm:cxn modelId="{B0686491-3981-43C4-9F49-544EBA295C38}" type="presOf" srcId="{D872847A-DBC9-4FA3-9E7E-090BC56F92BC}" destId="{EC5C38CA-FF5A-4DD8-B031-BD2111496030}" srcOrd="0" destOrd="0" presId="urn:microsoft.com/office/officeart/2005/8/layout/orgChart1"/>
    <dgm:cxn modelId="{58645B3A-DE75-44E0-8A12-D296DCC8B9FB}" type="presOf" srcId="{B242D139-DBE3-4209-BCA5-54DE963778C2}" destId="{DFE53681-94E1-4C03-8E7C-8C4C9796D5C2}" srcOrd="0" destOrd="0" presId="urn:microsoft.com/office/officeart/2005/8/layout/orgChart1"/>
    <dgm:cxn modelId="{6BC392C1-E58E-473D-B389-2870FE3EBDFC}" type="presParOf" srcId="{8E37D615-174F-461F-B068-EC11BF00566F}" destId="{4C342812-3E7C-42FF-A415-3E7B12EE185F}" srcOrd="0" destOrd="0" presId="urn:microsoft.com/office/officeart/2005/8/layout/orgChart1"/>
    <dgm:cxn modelId="{91A93DA6-9731-42EA-B326-74CC19FF5BC8}" type="presParOf" srcId="{4C342812-3E7C-42FF-A415-3E7B12EE185F}" destId="{08EDD173-2FF7-4B8D-927F-5892921412C6}" srcOrd="0" destOrd="0" presId="urn:microsoft.com/office/officeart/2005/8/layout/orgChart1"/>
    <dgm:cxn modelId="{A315BF48-7674-4324-98C1-1FD571F6DEDA}" type="presParOf" srcId="{08EDD173-2FF7-4B8D-927F-5892921412C6}" destId="{901FBC81-7419-4CC3-89DC-E5BEDA4BD7FC}" srcOrd="0" destOrd="0" presId="urn:microsoft.com/office/officeart/2005/8/layout/orgChart1"/>
    <dgm:cxn modelId="{6A67C34E-1E22-4027-8263-C9AF35D876E6}" type="presParOf" srcId="{08EDD173-2FF7-4B8D-927F-5892921412C6}" destId="{E46F8E4E-6F71-44F6-82E3-C9E62446E9F4}" srcOrd="1" destOrd="0" presId="urn:microsoft.com/office/officeart/2005/8/layout/orgChart1"/>
    <dgm:cxn modelId="{B481B9B3-E024-4815-89C7-BF010BD3A875}" type="presParOf" srcId="{4C342812-3E7C-42FF-A415-3E7B12EE185F}" destId="{7EE92E97-3B67-4F34-B6C2-5CD0054BEE8B}" srcOrd="1" destOrd="0" presId="urn:microsoft.com/office/officeart/2005/8/layout/orgChart1"/>
    <dgm:cxn modelId="{756D8437-6C72-4B20-A065-FD0A64FC6F38}" type="presParOf" srcId="{7EE92E97-3B67-4F34-B6C2-5CD0054BEE8B}" destId="{571A71F4-DFA4-4BF4-AB80-7BD2FC4C2C4F}" srcOrd="0" destOrd="0" presId="urn:microsoft.com/office/officeart/2005/8/layout/orgChart1"/>
    <dgm:cxn modelId="{454761C9-FE89-4DD5-9A92-51F2D4FDAF16}" type="presParOf" srcId="{7EE92E97-3B67-4F34-B6C2-5CD0054BEE8B}" destId="{41C08BC2-9402-40B1-B3DA-97045A38A2FF}" srcOrd="1" destOrd="0" presId="urn:microsoft.com/office/officeart/2005/8/layout/orgChart1"/>
    <dgm:cxn modelId="{4E568946-3E7B-4580-A2BD-FD4B22F79876}" type="presParOf" srcId="{41C08BC2-9402-40B1-B3DA-97045A38A2FF}" destId="{2D96525D-D288-4A79-A75A-2F8E825B5181}" srcOrd="0" destOrd="0" presId="urn:microsoft.com/office/officeart/2005/8/layout/orgChart1"/>
    <dgm:cxn modelId="{FE7B3401-F05C-45A6-A922-BA6EE3372005}" type="presParOf" srcId="{2D96525D-D288-4A79-A75A-2F8E825B5181}" destId="{7FDD46F6-7C04-4792-8B7B-158E65303BEC}" srcOrd="0" destOrd="0" presId="urn:microsoft.com/office/officeart/2005/8/layout/orgChart1"/>
    <dgm:cxn modelId="{9BBA0BB3-E9F4-49C2-8CE1-46438246AB99}" type="presParOf" srcId="{2D96525D-D288-4A79-A75A-2F8E825B5181}" destId="{0EDF2A8D-5F7E-425A-BE65-968A476FBF4E}" srcOrd="1" destOrd="0" presId="urn:microsoft.com/office/officeart/2005/8/layout/orgChart1"/>
    <dgm:cxn modelId="{4D76730C-2A08-428B-9786-012728B97F1C}" type="presParOf" srcId="{41C08BC2-9402-40B1-B3DA-97045A38A2FF}" destId="{1B271CCF-08EB-4EA5-AA9D-0C230954893F}" srcOrd="1" destOrd="0" presId="urn:microsoft.com/office/officeart/2005/8/layout/orgChart1"/>
    <dgm:cxn modelId="{C00C3E22-324F-4D71-873A-ACF22913594E}" type="presParOf" srcId="{1B271CCF-08EB-4EA5-AA9D-0C230954893F}" destId="{5F19426B-3F92-42FD-9FE6-366AD6609F26}" srcOrd="0" destOrd="0" presId="urn:microsoft.com/office/officeart/2005/8/layout/orgChart1"/>
    <dgm:cxn modelId="{A6E751D7-32EC-4D8A-8C3B-E60FC9ECBECB}" type="presParOf" srcId="{1B271CCF-08EB-4EA5-AA9D-0C230954893F}" destId="{537987A7-133A-4CAB-AF0E-9BA17E17229D}" srcOrd="1" destOrd="0" presId="urn:microsoft.com/office/officeart/2005/8/layout/orgChart1"/>
    <dgm:cxn modelId="{86A97C87-9C9C-4EC6-AD4A-413B36C4890B}" type="presParOf" srcId="{537987A7-133A-4CAB-AF0E-9BA17E17229D}" destId="{69FC696C-1E74-45C5-8872-6EDC0B88D288}" srcOrd="0" destOrd="0" presId="urn:microsoft.com/office/officeart/2005/8/layout/orgChart1"/>
    <dgm:cxn modelId="{C325E3D3-318A-4AAF-B7BB-3793498C910D}" type="presParOf" srcId="{69FC696C-1E74-45C5-8872-6EDC0B88D288}" destId="{519F5B3E-F2AD-4EFA-9988-9FA9E8E16C48}" srcOrd="0" destOrd="0" presId="urn:microsoft.com/office/officeart/2005/8/layout/orgChart1"/>
    <dgm:cxn modelId="{8C039FB1-A5AE-4335-82D5-38F0F37FD660}" type="presParOf" srcId="{69FC696C-1E74-45C5-8872-6EDC0B88D288}" destId="{80D633F1-07C4-4E1F-A00A-8DEEEB27F68C}" srcOrd="1" destOrd="0" presId="urn:microsoft.com/office/officeart/2005/8/layout/orgChart1"/>
    <dgm:cxn modelId="{119CA394-1A8F-40A0-9740-2DBC45391F03}" type="presParOf" srcId="{537987A7-133A-4CAB-AF0E-9BA17E17229D}" destId="{75C22C4D-CB6C-4B31-A5FB-9594D92D5CC8}" srcOrd="1" destOrd="0" presId="urn:microsoft.com/office/officeart/2005/8/layout/orgChart1"/>
    <dgm:cxn modelId="{59D094F2-AAC0-4041-8A8D-A3C2FBABCA11}" type="presParOf" srcId="{537987A7-133A-4CAB-AF0E-9BA17E17229D}" destId="{6210910F-5063-45CF-9B1C-015F7C7254FF}" srcOrd="2" destOrd="0" presId="urn:microsoft.com/office/officeart/2005/8/layout/orgChart1"/>
    <dgm:cxn modelId="{A674551F-5282-4FF9-8E19-A3CCEA61DE0C}" type="presParOf" srcId="{41C08BC2-9402-40B1-B3DA-97045A38A2FF}" destId="{B873EE24-B35A-43AB-9C06-3357E6EEB5E8}" srcOrd="2" destOrd="0" presId="urn:microsoft.com/office/officeart/2005/8/layout/orgChart1"/>
    <dgm:cxn modelId="{060F8919-018B-4924-B8BE-5F38E9DCC399}" type="presParOf" srcId="{7EE92E97-3B67-4F34-B6C2-5CD0054BEE8B}" destId="{EF71FE09-98B0-443A-B468-E235B270FD77}" srcOrd="2" destOrd="0" presId="urn:microsoft.com/office/officeart/2005/8/layout/orgChart1"/>
    <dgm:cxn modelId="{5D8810AF-9845-42BB-AA12-2A0A8EB3C484}" type="presParOf" srcId="{7EE92E97-3B67-4F34-B6C2-5CD0054BEE8B}" destId="{795A5FEB-8BEC-40D4-8D3C-99D8DE9659C8}" srcOrd="3" destOrd="0" presId="urn:microsoft.com/office/officeart/2005/8/layout/orgChart1"/>
    <dgm:cxn modelId="{224FCAB5-E798-48C3-9B72-F84E4799BA46}" type="presParOf" srcId="{795A5FEB-8BEC-40D4-8D3C-99D8DE9659C8}" destId="{C2ABAFC2-DB2D-4E3E-95FE-7E6D049F7A6E}" srcOrd="0" destOrd="0" presId="urn:microsoft.com/office/officeart/2005/8/layout/orgChart1"/>
    <dgm:cxn modelId="{5C318F37-1414-401B-B027-51CBD114659D}" type="presParOf" srcId="{C2ABAFC2-DB2D-4E3E-95FE-7E6D049F7A6E}" destId="{57C62A50-DFCC-483C-A35D-153339476B13}" srcOrd="0" destOrd="0" presId="urn:microsoft.com/office/officeart/2005/8/layout/orgChart1"/>
    <dgm:cxn modelId="{535F8A8F-A796-40CD-B5D8-FD435E9B572D}" type="presParOf" srcId="{C2ABAFC2-DB2D-4E3E-95FE-7E6D049F7A6E}" destId="{7CCA2815-F588-4162-BCBF-F135CBBA5BC7}" srcOrd="1" destOrd="0" presId="urn:microsoft.com/office/officeart/2005/8/layout/orgChart1"/>
    <dgm:cxn modelId="{37C17515-D28C-43C7-9144-55338A77B6C5}" type="presParOf" srcId="{795A5FEB-8BEC-40D4-8D3C-99D8DE9659C8}" destId="{EA8DA4A3-29E0-4639-87D1-F06638DECF2A}" srcOrd="1" destOrd="0" presId="urn:microsoft.com/office/officeart/2005/8/layout/orgChart1"/>
    <dgm:cxn modelId="{B0C5126E-1895-40AB-A591-014E4826CFEC}" type="presParOf" srcId="{EA8DA4A3-29E0-4639-87D1-F06638DECF2A}" destId="{1380F4F5-952E-4D1E-85C7-75DB853210A2}" srcOrd="0" destOrd="0" presId="urn:microsoft.com/office/officeart/2005/8/layout/orgChart1"/>
    <dgm:cxn modelId="{6D73E08A-C25E-4925-88D2-A9CFE84E18EF}" type="presParOf" srcId="{EA8DA4A3-29E0-4639-87D1-F06638DECF2A}" destId="{732AE679-3E16-4CA7-A8A0-DED96BA4D06E}" srcOrd="1" destOrd="0" presId="urn:microsoft.com/office/officeart/2005/8/layout/orgChart1"/>
    <dgm:cxn modelId="{86168217-5994-4A21-BFB0-8E71F21DFF0D}" type="presParOf" srcId="{732AE679-3E16-4CA7-A8A0-DED96BA4D06E}" destId="{1DD30055-2A16-4BD8-A8CB-6949A48F68D1}" srcOrd="0" destOrd="0" presId="urn:microsoft.com/office/officeart/2005/8/layout/orgChart1"/>
    <dgm:cxn modelId="{9D6781EF-541B-4F37-AAA0-A408B2F5D5BA}" type="presParOf" srcId="{1DD30055-2A16-4BD8-A8CB-6949A48F68D1}" destId="{EC5C38CA-FF5A-4DD8-B031-BD2111496030}" srcOrd="0" destOrd="0" presId="urn:microsoft.com/office/officeart/2005/8/layout/orgChart1"/>
    <dgm:cxn modelId="{5A4E176F-264A-4D67-A159-2C899D3876CF}" type="presParOf" srcId="{1DD30055-2A16-4BD8-A8CB-6949A48F68D1}" destId="{8625D662-DCEA-4083-8DB2-7CF8AEF8C16A}" srcOrd="1" destOrd="0" presId="urn:microsoft.com/office/officeart/2005/8/layout/orgChart1"/>
    <dgm:cxn modelId="{6D790AF5-F7FD-4A28-B1BF-23119D008892}" type="presParOf" srcId="{732AE679-3E16-4CA7-A8A0-DED96BA4D06E}" destId="{A0C60ADA-A0E3-411C-AACF-B7E6DB68D30A}" srcOrd="1" destOrd="0" presId="urn:microsoft.com/office/officeart/2005/8/layout/orgChart1"/>
    <dgm:cxn modelId="{9D130F44-FE70-4544-A952-1E88B105FF23}" type="presParOf" srcId="{732AE679-3E16-4CA7-A8A0-DED96BA4D06E}" destId="{D0DEECB8-20C4-4610-9FA8-43C2FA8A89D5}" srcOrd="2" destOrd="0" presId="urn:microsoft.com/office/officeart/2005/8/layout/orgChart1"/>
    <dgm:cxn modelId="{03AACF5D-0B9A-49C2-8FB5-E54FE0D0392A}" type="presParOf" srcId="{795A5FEB-8BEC-40D4-8D3C-99D8DE9659C8}" destId="{692227AE-19DD-4A8E-B92E-BA22221BA4F8}" srcOrd="2" destOrd="0" presId="urn:microsoft.com/office/officeart/2005/8/layout/orgChart1"/>
    <dgm:cxn modelId="{178C96DA-892D-41EF-8E5E-A907ACD05CA7}" type="presParOf" srcId="{7EE92E97-3B67-4F34-B6C2-5CD0054BEE8B}" destId="{299B76E7-641D-40E7-A6D3-10238D1082EF}" srcOrd="4" destOrd="0" presId="urn:microsoft.com/office/officeart/2005/8/layout/orgChart1"/>
    <dgm:cxn modelId="{64D064ED-98FF-4BF7-B353-432BB1EAB3CA}" type="presParOf" srcId="{7EE92E97-3B67-4F34-B6C2-5CD0054BEE8B}" destId="{4BE55FC0-ABCF-445A-9D9F-5DA330ED0207}" srcOrd="5" destOrd="0" presId="urn:microsoft.com/office/officeart/2005/8/layout/orgChart1"/>
    <dgm:cxn modelId="{3941BB2A-FC86-4414-811C-875A6FEC693E}" type="presParOf" srcId="{4BE55FC0-ABCF-445A-9D9F-5DA330ED0207}" destId="{D12EFAF6-FC8F-4724-918C-6E62601B2933}" srcOrd="0" destOrd="0" presId="urn:microsoft.com/office/officeart/2005/8/layout/orgChart1"/>
    <dgm:cxn modelId="{17AD5AD3-50B3-4A0A-8252-7AC914C5625C}" type="presParOf" srcId="{D12EFAF6-FC8F-4724-918C-6E62601B2933}" destId="{DFE53681-94E1-4C03-8E7C-8C4C9796D5C2}" srcOrd="0" destOrd="0" presId="urn:microsoft.com/office/officeart/2005/8/layout/orgChart1"/>
    <dgm:cxn modelId="{C41EAF13-F2A2-4365-A5C5-10E9AEEE09B1}" type="presParOf" srcId="{D12EFAF6-FC8F-4724-918C-6E62601B2933}" destId="{341714F3-AAD9-4409-A166-54780D3A9F96}" srcOrd="1" destOrd="0" presId="urn:microsoft.com/office/officeart/2005/8/layout/orgChart1"/>
    <dgm:cxn modelId="{6EB9F367-7E43-456D-9A9F-2BC81E819BB9}" type="presParOf" srcId="{4BE55FC0-ABCF-445A-9D9F-5DA330ED0207}" destId="{D3489960-5A43-48E4-9238-3D9A3105F4C1}" srcOrd="1" destOrd="0" presId="urn:microsoft.com/office/officeart/2005/8/layout/orgChart1"/>
    <dgm:cxn modelId="{B9DD81FF-1819-464B-80F9-69CCAAA95DAF}" type="presParOf" srcId="{D3489960-5A43-48E4-9238-3D9A3105F4C1}" destId="{7F6F09EF-AFB6-41F1-9460-A92D29D69CE0}" srcOrd="0" destOrd="0" presId="urn:microsoft.com/office/officeart/2005/8/layout/orgChart1"/>
    <dgm:cxn modelId="{93EAAC2A-29E8-4ADC-A2D1-49111CD0112F}" type="presParOf" srcId="{D3489960-5A43-48E4-9238-3D9A3105F4C1}" destId="{475E33FD-526E-4685-931D-64A5D3F5F5C5}" srcOrd="1" destOrd="0" presId="urn:microsoft.com/office/officeart/2005/8/layout/orgChart1"/>
    <dgm:cxn modelId="{AF9CED48-7E8C-46FF-B883-47C9485CF2F8}" type="presParOf" srcId="{475E33FD-526E-4685-931D-64A5D3F5F5C5}" destId="{B59180BE-2EC1-4B59-9F9B-2CC77502851E}" srcOrd="0" destOrd="0" presId="urn:microsoft.com/office/officeart/2005/8/layout/orgChart1"/>
    <dgm:cxn modelId="{833C3CC8-D3B9-43C3-B06C-DDE2496B3AA1}" type="presParOf" srcId="{B59180BE-2EC1-4B59-9F9B-2CC77502851E}" destId="{FB0AAF91-8F96-42BB-B0B8-9711B50406C6}" srcOrd="0" destOrd="0" presId="urn:microsoft.com/office/officeart/2005/8/layout/orgChart1"/>
    <dgm:cxn modelId="{DFE16452-7046-45C0-BACB-07024E54FC3F}" type="presParOf" srcId="{B59180BE-2EC1-4B59-9F9B-2CC77502851E}" destId="{A7DCB905-BD12-4155-9D4D-F6F6E1A31544}" srcOrd="1" destOrd="0" presId="urn:microsoft.com/office/officeart/2005/8/layout/orgChart1"/>
    <dgm:cxn modelId="{56271619-204F-4BFE-BDEA-BE5DC94E0ABC}" type="presParOf" srcId="{475E33FD-526E-4685-931D-64A5D3F5F5C5}" destId="{C5085008-D057-4135-816A-5C16E71C3C9E}" srcOrd="1" destOrd="0" presId="urn:microsoft.com/office/officeart/2005/8/layout/orgChart1"/>
    <dgm:cxn modelId="{78E5A1E9-F4ED-4A8C-B0B1-87F716D6B540}" type="presParOf" srcId="{475E33FD-526E-4685-931D-64A5D3F5F5C5}" destId="{23D96C83-659B-45DF-AE5B-788606DEC896}" srcOrd="2" destOrd="0" presId="urn:microsoft.com/office/officeart/2005/8/layout/orgChart1"/>
    <dgm:cxn modelId="{8752B0FB-BF6D-48E2-BF6F-1840A1AAD1EC}" type="presParOf" srcId="{4BE55FC0-ABCF-445A-9D9F-5DA330ED0207}" destId="{F27935DC-D05D-4BDF-8642-27D6F272B9F2}" srcOrd="2" destOrd="0" presId="urn:microsoft.com/office/officeart/2005/8/layout/orgChart1"/>
    <dgm:cxn modelId="{507F5DBC-DE9D-4FDC-B867-7F68EEAD6A56}" type="presParOf" srcId="{4C342812-3E7C-42FF-A415-3E7B12EE185F}" destId="{B998BE14-4A8F-4088-8AF5-CE86F8B7B882}" srcOrd="2" destOrd="0" presId="urn:microsoft.com/office/officeart/2005/8/layout/orgChar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35CD45-236E-44B6-99C8-0B363618D77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3F3DF45-4D05-436A-B60D-3918CD82F5B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FONDO SOLIDARIO</a:t>
          </a:r>
          <a:endParaRPr kumimoji="0" lang="es-ES" sz="28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2D36548-9542-4242-913C-B49C6B74E17A}" type="parTrans" cxnId="{CB40178A-0C39-4AE9-A207-25FE1C5B4871}">
      <dgm:prSet/>
      <dgm:spPr/>
      <dgm:t>
        <a:bodyPr/>
        <a:lstStyle/>
        <a:p>
          <a:endParaRPr lang="es-CL"/>
        </a:p>
      </dgm:t>
    </dgm:pt>
    <dgm:pt modelId="{D66220F8-1492-49DD-B193-2A677CE75A45}" type="sibTrans" cxnId="{CB40178A-0C39-4AE9-A207-25FE1C5B4871}">
      <dgm:prSet/>
      <dgm:spPr/>
      <dgm:t>
        <a:bodyPr/>
        <a:lstStyle/>
        <a:p>
          <a:endParaRPr lang="es-CL"/>
        </a:p>
      </dgm:t>
    </dgm:pt>
    <dgm:pt modelId="{D1BE26DC-40B8-4DF9-89F8-4A150FD661D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CONSTRUCCION SITIO RESIDENTE</a:t>
          </a:r>
          <a:endParaRPr kumimoji="0" lang="es-ES" sz="20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5CEBA77D-0575-4B11-B202-F8EF3C2C38E1}" type="parTrans" cxnId="{D39B6C02-8B80-4B66-A86F-F18EF209463F}">
      <dgm:prSet/>
      <dgm:spPr/>
      <dgm:t>
        <a:bodyPr/>
        <a:lstStyle/>
        <a:p>
          <a:endParaRPr lang="es-CL"/>
        </a:p>
      </dgm:t>
    </dgm:pt>
    <dgm:pt modelId="{86E4573C-1809-4DBB-BFBC-6C7FB568CDA3}" type="sibTrans" cxnId="{D39B6C02-8B80-4B66-A86F-F18EF209463F}">
      <dgm:prSet/>
      <dgm:spPr/>
      <dgm:t>
        <a:bodyPr/>
        <a:lstStyle/>
        <a:p>
          <a:endParaRPr lang="es-CL"/>
        </a:p>
      </dgm:t>
    </dgm:pt>
    <dgm:pt modelId="{1A401995-60F0-4FAC-B07E-E00F746C222B}">
      <dgm:prSet custT="1"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-  Informe DOM Estado Casa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-  Proyecto de Edificación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-  Evaluación Proyecto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>
              <a:tab pos="457200" algn="l"/>
            </a:tabLst>
          </a:pPr>
          <a:r>
            <a:rPr kumimoji="0" lang="es-E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-  Postulación al </a:t>
          </a:r>
          <a:r>
            <a:rPr kumimoji="0" lang="es-ES" sz="1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Serviu</a:t>
          </a:r>
          <a:endParaRPr kumimoji="0" lang="es-ES" sz="10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4DF6CB7-7825-46A4-9A95-D3313D396E81}" type="parTrans" cxnId="{E3C5A9CB-E408-4324-9993-EF6B217C215C}">
      <dgm:prSet/>
      <dgm:spPr/>
      <dgm:t>
        <a:bodyPr/>
        <a:lstStyle/>
        <a:p>
          <a:endParaRPr lang="es-CL"/>
        </a:p>
      </dgm:t>
    </dgm:pt>
    <dgm:pt modelId="{0D54A3D5-A6EC-48AE-A2C1-096F85EFC7ED}" type="sibTrans" cxnId="{E3C5A9CB-E408-4324-9993-EF6B217C215C}">
      <dgm:prSet/>
      <dgm:spPr/>
      <dgm:t>
        <a:bodyPr/>
        <a:lstStyle/>
        <a:p>
          <a:endParaRPr lang="es-CL"/>
        </a:p>
      </dgm:t>
    </dgm:pt>
    <dgm:pt modelId="{B242D139-DBE3-4209-BCA5-54DE963778C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DENSIFICACION PREDIAL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(Solución Allegados)</a:t>
          </a:r>
        </a:p>
      </dgm:t>
    </dgm:pt>
    <dgm:pt modelId="{85E1BC21-D754-4372-9A53-74A78DE63F7C}" type="parTrans" cxnId="{C5D8F043-867A-41C2-8130-04F00AEF171D}">
      <dgm:prSet/>
      <dgm:spPr/>
      <dgm:t>
        <a:bodyPr/>
        <a:lstStyle/>
        <a:p>
          <a:endParaRPr lang="es-CL"/>
        </a:p>
      </dgm:t>
    </dgm:pt>
    <dgm:pt modelId="{98E9C760-5612-4955-B7C3-689BF5ACD437}" type="sibTrans" cxnId="{C5D8F043-867A-41C2-8130-04F00AEF171D}">
      <dgm:prSet/>
      <dgm:spPr/>
      <dgm:t>
        <a:bodyPr/>
        <a:lstStyle/>
        <a:p>
          <a:endParaRPr lang="es-CL"/>
        </a:p>
      </dgm:t>
    </dgm:pt>
    <dgm:pt modelId="{444FFB58-0131-40CF-A325-97F1C1A3E277}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-  Mínimo 100 m2 disponibles en el predio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-  Asesoría Jurídica – Allegado solución habitacional y legal (Dominio Terreno)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- Cumplir con Exigencias del </a:t>
          </a:r>
          <a:r>
            <a:rPr kumimoji="0" lang="es-ES" sz="9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Serviu</a:t>
          </a: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(Calidad Materiales y Diseño Arquitectónico que permite ampliación fácil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-  Situación Legal del Propietario Inicial sin Observaciones</a:t>
          </a:r>
          <a:endParaRPr kumimoji="0" lang="es-ES" sz="9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337B49D7-2798-406F-A6F2-A10ACDF10986}" type="parTrans" cxnId="{86AF4565-C2DC-47A2-8F2F-ED6E556FA239}">
      <dgm:prSet/>
      <dgm:spPr/>
      <dgm:t>
        <a:bodyPr/>
        <a:lstStyle/>
        <a:p>
          <a:endParaRPr lang="es-CL"/>
        </a:p>
      </dgm:t>
    </dgm:pt>
    <dgm:pt modelId="{55062A85-9826-4117-9E82-E0C1870B150B}" type="sibTrans" cxnId="{86AF4565-C2DC-47A2-8F2F-ED6E556FA239}">
      <dgm:prSet/>
      <dgm:spPr/>
      <dgm:t>
        <a:bodyPr/>
        <a:lstStyle/>
        <a:p>
          <a:endParaRPr lang="es-CL"/>
        </a:p>
      </dgm:t>
    </dgm:pt>
    <dgm:pt modelId="{759DE720-437B-49BB-9EB5-41ACD4DA02A8}">
      <dgm:prSet custT="1"/>
      <dgm:spPr/>
      <dgm:t>
        <a:bodyPr/>
        <a:lstStyle/>
        <a:p>
          <a:pPr algn="ctr"/>
          <a:r>
            <a:rPr lang="es-CL" sz="1500" u="sng" dirty="0" smtClean="0"/>
            <a:t>Financiamiento</a:t>
          </a:r>
        </a:p>
        <a:p>
          <a:pPr algn="l"/>
          <a:r>
            <a:rPr lang="es-CL" sz="1300" dirty="0" smtClean="0"/>
            <a:t>  -  20 UF propietario</a:t>
          </a:r>
        </a:p>
        <a:p>
          <a:pPr algn="l"/>
          <a:r>
            <a:rPr lang="es-CL" sz="1300" dirty="0" smtClean="0"/>
            <a:t>  -  360 UF </a:t>
          </a:r>
          <a:r>
            <a:rPr lang="es-CL" sz="1300" dirty="0" err="1" smtClean="0"/>
            <a:t>Serviu</a:t>
          </a:r>
          <a:endParaRPr lang="es-CL" sz="1300" dirty="0" smtClean="0"/>
        </a:p>
        <a:p>
          <a:pPr algn="l"/>
          <a:r>
            <a:rPr lang="es-CL" sz="1300" dirty="0" smtClean="0"/>
            <a:t>  -  15 UF </a:t>
          </a:r>
          <a:r>
            <a:rPr lang="es-CL" sz="1300" dirty="0" err="1" smtClean="0"/>
            <a:t>Admin</a:t>
          </a:r>
          <a:r>
            <a:rPr lang="es-CL" sz="1300" dirty="0" smtClean="0"/>
            <a:t>. Municipio </a:t>
          </a:r>
          <a:endParaRPr lang="es-CL" sz="1300" dirty="0"/>
        </a:p>
      </dgm:t>
    </dgm:pt>
    <dgm:pt modelId="{3EE29739-848D-4A3F-B509-6138AF0494D0}" type="parTrans" cxnId="{5962F177-279F-41F3-8DDF-C3A2D94065FE}">
      <dgm:prSet/>
      <dgm:spPr/>
      <dgm:t>
        <a:bodyPr/>
        <a:lstStyle/>
        <a:p>
          <a:endParaRPr lang="es-CL"/>
        </a:p>
      </dgm:t>
    </dgm:pt>
    <dgm:pt modelId="{860CF5CD-AC56-4BDF-97C7-5504B1476227}" type="sibTrans" cxnId="{5962F177-279F-41F3-8DDF-C3A2D94065FE}">
      <dgm:prSet/>
      <dgm:spPr/>
      <dgm:t>
        <a:bodyPr/>
        <a:lstStyle/>
        <a:p>
          <a:endParaRPr lang="es-CL"/>
        </a:p>
      </dgm:t>
    </dgm:pt>
    <dgm:pt modelId="{52495093-83B2-46CA-B8AB-7D1EBE404C49}">
      <dgm:prSet/>
      <dgm:spPr/>
      <dgm:t>
        <a:bodyPr/>
        <a:lstStyle/>
        <a:p>
          <a:r>
            <a:rPr lang="es-CL" u="sng" dirty="0" smtClean="0"/>
            <a:t>Financiamiento</a:t>
          </a:r>
        </a:p>
        <a:p>
          <a:r>
            <a:rPr lang="es-CL" dirty="0" smtClean="0"/>
            <a:t>-  20 UF propietario</a:t>
          </a:r>
        </a:p>
        <a:p>
          <a:r>
            <a:rPr lang="es-CL" dirty="0" smtClean="0"/>
            <a:t>-  360 UF </a:t>
          </a:r>
          <a:r>
            <a:rPr lang="es-CL" dirty="0" err="1" smtClean="0"/>
            <a:t>Serviu</a:t>
          </a:r>
          <a:endParaRPr lang="es-CL" dirty="0" smtClean="0"/>
        </a:p>
        <a:p>
          <a:r>
            <a:rPr lang="es-CL" dirty="0" smtClean="0"/>
            <a:t>-  15 UF </a:t>
          </a:r>
          <a:r>
            <a:rPr lang="es-CL" dirty="0" err="1" smtClean="0"/>
            <a:t>Admin</a:t>
          </a:r>
          <a:r>
            <a:rPr lang="es-CL" dirty="0" smtClean="0"/>
            <a:t>. Municipio </a:t>
          </a:r>
          <a:endParaRPr lang="es-CL" dirty="0"/>
        </a:p>
      </dgm:t>
    </dgm:pt>
    <dgm:pt modelId="{81C99905-5543-4200-8747-1D5DAAF3E17A}" type="parTrans" cxnId="{B0D92DDD-92C3-489C-A944-A23774A95542}">
      <dgm:prSet/>
      <dgm:spPr/>
      <dgm:t>
        <a:bodyPr/>
        <a:lstStyle/>
        <a:p>
          <a:endParaRPr lang="es-CL"/>
        </a:p>
      </dgm:t>
    </dgm:pt>
    <dgm:pt modelId="{E938790A-E969-4461-A740-974BEA8953E4}" type="sibTrans" cxnId="{B0D92DDD-92C3-489C-A944-A23774A95542}">
      <dgm:prSet/>
      <dgm:spPr/>
      <dgm:t>
        <a:bodyPr/>
        <a:lstStyle/>
        <a:p>
          <a:endParaRPr lang="es-CL"/>
        </a:p>
      </dgm:t>
    </dgm:pt>
    <dgm:pt modelId="{8E37D615-174F-461F-B068-EC11BF00566F}" type="pres">
      <dgm:prSet presAssocID="{3035CD45-236E-44B6-99C8-0B363618D7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342812-3E7C-42FF-A415-3E7B12EE185F}" type="pres">
      <dgm:prSet presAssocID="{E3F3DF45-4D05-436A-B60D-3918CD82F5BA}" presName="hierRoot1" presStyleCnt="0">
        <dgm:presLayoutVars>
          <dgm:hierBranch/>
        </dgm:presLayoutVars>
      </dgm:prSet>
      <dgm:spPr/>
    </dgm:pt>
    <dgm:pt modelId="{08EDD173-2FF7-4B8D-927F-5892921412C6}" type="pres">
      <dgm:prSet presAssocID="{E3F3DF45-4D05-436A-B60D-3918CD82F5BA}" presName="rootComposite1" presStyleCnt="0"/>
      <dgm:spPr/>
    </dgm:pt>
    <dgm:pt modelId="{901FBC81-7419-4CC3-89DC-E5BEDA4BD7FC}" type="pres">
      <dgm:prSet presAssocID="{E3F3DF45-4D05-436A-B60D-3918CD82F5B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46F8E4E-6F71-44F6-82E3-C9E62446E9F4}" type="pres">
      <dgm:prSet presAssocID="{E3F3DF45-4D05-436A-B60D-3918CD82F5BA}" presName="rootConnector1" presStyleLbl="node1" presStyleIdx="0" presStyleCnt="0"/>
      <dgm:spPr/>
      <dgm:t>
        <a:bodyPr/>
        <a:lstStyle/>
        <a:p>
          <a:endParaRPr lang="es-CL"/>
        </a:p>
      </dgm:t>
    </dgm:pt>
    <dgm:pt modelId="{7EE92E97-3B67-4F34-B6C2-5CD0054BEE8B}" type="pres">
      <dgm:prSet presAssocID="{E3F3DF45-4D05-436A-B60D-3918CD82F5BA}" presName="hierChild2" presStyleCnt="0"/>
      <dgm:spPr/>
    </dgm:pt>
    <dgm:pt modelId="{571A71F4-DFA4-4BF4-AB80-7BD2FC4C2C4F}" type="pres">
      <dgm:prSet presAssocID="{5CEBA77D-0575-4B11-B202-F8EF3C2C38E1}" presName="Name35" presStyleLbl="parChTrans1D2" presStyleIdx="0" presStyleCnt="2"/>
      <dgm:spPr/>
      <dgm:t>
        <a:bodyPr/>
        <a:lstStyle/>
        <a:p>
          <a:endParaRPr lang="es-CL"/>
        </a:p>
      </dgm:t>
    </dgm:pt>
    <dgm:pt modelId="{41C08BC2-9402-40B1-B3DA-97045A38A2FF}" type="pres">
      <dgm:prSet presAssocID="{D1BE26DC-40B8-4DF9-89F8-4A150FD661D8}" presName="hierRoot2" presStyleCnt="0">
        <dgm:presLayoutVars>
          <dgm:hierBranch val="l"/>
        </dgm:presLayoutVars>
      </dgm:prSet>
      <dgm:spPr/>
    </dgm:pt>
    <dgm:pt modelId="{2D96525D-D288-4A79-A75A-2F8E825B5181}" type="pres">
      <dgm:prSet presAssocID="{D1BE26DC-40B8-4DF9-89F8-4A150FD661D8}" presName="rootComposite" presStyleCnt="0"/>
      <dgm:spPr/>
    </dgm:pt>
    <dgm:pt modelId="{7FDD46F6-7C04-4792-8B7B-158E65303BEC}" type="pres">
      <dgm:prSet presAssocID="{D1BE26DC-40B8-4DF9-89F8-4A150FD661D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EDF2A8D-5F7E-425A-BE65-968A476FBF4E}" type="pres">
      <dgm:prSet presAssocID="{D1BE26DC-40B8-4DF9-89F8-4A150FD661D8}" presName="rootConnector" presStyleLbl="node2" presStyleIdx="0" presStyleCnt="2"/>
      <dgm:spPr/>
      <dgm:t>
        <a:bodyPr/>
        <a:lstStyle/>
        <a:p>
          <a:endParaRPr lang="es-CL"/>
        </a:p>
      </dgm:t>
    </dgm:pt>
    <dgm:pt modelId="{1B271CCF-08EB-4EA5-AA9D-0C230954893F}" type="pres">
      <dgm:prSet presAssocID="{D1BE26DC-40B8-4DF9-89F8-4A150FD661D8}" presName="hierChild4" presStyleCnt="0"/>
      <dgm:spPr/>
    </dgm:pt>
    <dgm:pt modelId="{A62DB624-C43C-4E47-ABFF-E426C4A00E56}" type="pres">
      <dgm:prSet presAssocID="{C4DF6CB7-7825-46A4-9A95-D3313D396E81}" presName="Name50" presStyleLbl="parChTrans1D3" presStyleIdx="0" presStyleCnt="4"/>
      <dgm:spPr/>
      <dgm:t>
        <a:bodyPr/>
        <a:lstStyle/>
        <a:p>
          <a:endParaRPr lang="es-CL"/>
        </a:p>
      </dgm:t>
    </dgm:pt>
    <dgm:pt modelId="{537987A7-133A-4CAB-AF0E-9BA17E17229D}" type="pres">
      <dgm:prSet presAssocID="{1A401995-60F0-4FAC-B07E-E00F746C222B}" presName="hierRoot2" presStyleCnt="0">
        <dgm:presLayoutVars>
          <dgm:hierBranch val="r"/>
        </dgm:presLayoutVars>
      </dgm:prSet>
      <dgm:spPr/>
    </dgm:pt>
    <dgm:pt modelId="{69FC696C-1E74-45C5-8872-6EDC0B88D288}" type="pres">
      <dgm:prSet presAssocID="{1A401995-60F0-4FAC-B07E-E00F746C222B}" presName="rootComposite" presStyleCnt="0"/>
      <dgm:spPr/>
    </dgm:pt>
    <dgm:pt modelId="{519F5B3E-F2AD-4EFA-9988-9FA9E8E16C48}" type="pres">
      <dgm:prSet presAssocID="{1A401995-60F0-4FAC-B07E-E00F746C222B}" presName="rootText" presStyleLbl="node3" presStyleIdx="0" presStyleCnt="4" custScaleX="100000" custScaleY="100000" custLinFactNeighborX="-354" custLinFactNeighborY="344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0D633F1-07C4-4E1F-A00A-8DEEEB27F68C}" type="pres">
      <dgm:prSet presAssocID="{1A401995-60F0-4FAC-B07E-E00F746C222B}" presName="rootConnector" presStyleLbl="node3" presStyleIdx="0" presStyleCnt="4"/>
      <dgm:spPr/>
      <dgm:t>
        <a:bodyPr/>
        <a:lstStyle/>
        <a:p>
          <a:endParaRPr lang="es-CL"/>
        </a:p>
      </dgm:t>
    </dgm:pt>
    <dgm:pt modelId="{75C22C4D-CB6C-4B31-A5FB-9594D92D5CC8}" type="pres">
      <dgm:prSet presAssocID="{1A401995-60F0-4FAC-B07E-E00F746C222B}" presName="hierChild4" presStyleCnt="0"/>
      <dgm:spPr/>
    </dgm:pt>
    <dgm:pt modelId="{6210910F-5063-45CF-9B1C-015F7C7254FF}" type="pres">
      <dgm:prSet presAssocID="{1A401995-60F0-4FAC-B07E-E00F746C222B}" presName="hierChild5" presStyleCnt="0"/>
      <dgm:spPr/>
    </dgm:pt>
    <dgm:pt modelId="{38EADB5C-41E8-43F0-B3F3-92BD7DD607B7}" type="pres">
      <dgm:prSet presAssocID="{3EE29739-848D-4A3F-B509-6138AF0494D0}" presName="Name50" presStyleLbl="parChTrans1D3" presStyleIdx="1" presStyleCnt="4"/>
      <dgm:spPr/>
      <dgm:t>
        <a:bodyPr/>
        <a:lstStyle/>
        <a:p>
          <a:endParaRPr lang="es-CL"/>
        </a:p>
      </dgm:t>
    </dgm:pt>
    <dgm:pt modelId="{32F4DF8B-C355-4B86-8E08-E8491B93DCC1}" type="pres">
      <dgm:prSet presAssocID="{759DE720-437B-49BB-9EB5-41ACD4DA02A8}" presName="hierRoot2" presStyleCnt="0">
        <dgm:presLayoutVars>
          <dgm:hierBranch val="init"/>
        </dgm:presLayoutVars>
      </dgm:prSet>
      <dgm:spPr/>
    </dgm:pt>
    <dgm:pt modelId="{8E502E64-E1E5-4C41-AECE-99519BE6BF1A}" type="pres">
      <dgm:prSet presAssocID="{759DE720-437B-49BB-9EB5-41ACD4DA02A8}" presName="rootComposite" presStyleCnt="0"/>
      <dgm:spPr/>
    </dgm:pt>
    <dgm:pt modelId="{C928C839-4AE1-4656-9501-0DAC1AB8CFB8}" type="pres">
      <dgm:prSet presAssocID="{759DE720-437B-49BB-9EB5-41ACD4DA02A8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8E53744-B6D3-44F5-892E-14208F559C88}" type="pres">
      <dgm:prSet presAssocID="{759DE720-437B-49BB-9EB5-41ACD4DA02A8}" presName="rootConnector" presStyleLbl="node3" presStyleIdx="1" presStyleCnt="4"/>
      <dgm:spPr/>
      <dgm:t>
        <a:bodyPr/>
        <a:lstStyle/>
        <a:p>
          <a:endParaRPr lang="es-CL"/>
        </a:p>
      </dgm:t>
    </dgm:pt>
    <dgm:pt modelId="{6FC96134-1497-4872-BFEB-4ED9F1CB5B0C}" type="pres">
      <dgm:prSet presAssocID="{759DE720-437B-49BB-9EB5-41ACD4DA02A8}" presName="hierChild4" presStyleCnt="0"/>
      <dgm:spPr/>
    </dgm:pt>
    <dgm:pt modelId="{837C04A8-F4F1-46B8-8680-712C2715C473}" type="pres">
      <dgm:prSet presAssocID="{759DE720-437B-49BB-9EB5-41ACD4DA02A8}" presName="hierChild5" presStyleCnt="0"/>
      <dgm:spPr/>
    </dgm:pt>
    <dgm:pt modelId="{B873EE24-B35A-43AB-9C06-3357E6EEB5E8}" type="pres">
      <dgm:prSet presAssocID="{D1BE26DC-40B8-4DF9-89F8-4A150FD661D8}" presName="hierChild5" presStyleCnt="0"/>
      <dgm:spPr/>
    </dgm:pt>
    <dgm:pt modelId="{299B76E7-641D-40E7-A6D3-10238D1082EF}" type="pres">
      <dgm:prSet presAssocID="{85E1BC21-D754-4372-9A53-74A78DE63F7C}" presName="Name35" presStyleLbl="parChTrans1D2" presStyleIdx="1" presStyleCnt="2"/>
      <dgm:spPr/>
      <dgm:t>
        <a:bodyPr/>
        <a:lstStyle/>
        <a:p>
          <a:endParaRPr lang="es-CL"/>
        </a:p>
      </dgm:t>
    </dgm:pt>
    <dgm:pt modelId="{4BE55FC0-ABCF-445A-9D9F-5DA330ED0207}" type="pres">
      <dgm:prSet presAssocID="{B242D139-DBE3-4209-BCA5-54DE963778C2}" presName="hierRoot2" presStyleCnt="0">
        <dgm:presLayoutVars>
          <dgm:hierBranch val="r"/>
        </dgm:presLayoutVars>
      </dgm:prSet>
      <dgm:spPr/>
    </dgm:pt>
    <dgm:pt modelId="{D12EFAF6-FC8F-4724-918C-6E62601B2933}" type="pres">
      <dgm:prSet presAssocID="{B242D139-DBE3-4209-BCA5-54DE963778C2}" presName="rootComposite" presStyleCnt="0"/>
      <dgm:spPr/>
    </dgm:pt>
    <dgm:pt modelId="{DFE53681-94E1-4C03-8E7C-8C4C9796D5C2}" type="pres">
      <dgm:prSet presAssocID="{B242D139-DBE3-4209-BCA5-54DE963778C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41714F3-AAD9-4409-A166-54780D3A9F96}" type="pres">
      <dgm:prSet presAssocID="{B242D139-DBE3-4209-BCA5-54DE963778C2}" presName="rootConnector" presStyleLbl="node2" presStyleIdx="1" presStyleCnt="2"/>
      <dgm:spPr/>
      <dgm:t>
        <a:bodyPr/>
        <a:lstStyle/>
        <a:p>
          <a:endParaRPr lang="es-CL"/>
        </a:p>
      </dgm:t>
    </dgm:pt>
    <dgm:pt modelId="{D3489960-5A43-48E4-9238-3D9A3105F4C1}" type="pres">
      <dgm:prSet presAssocID="{B242D139-DBE3-4209-BCA5-54DE963778C2}" presName="hierChild4" presStyleCnt="0"/>
      <dgm:spPr/>
    </dgm:pt>
    <dgm:pt modelId="{AC33CE60-4F44-414A-B2DE-E782B21C6353}" type="pres">
      <dgm:prSet presAssocID="{337B49D7-2798-406F-A6F2-A10ACDF10986}" presName="Name50" presStyleLbl="parChTrans1D3" presStyleIdx="2" presStyleCnt="4"/>
      <dgm:spPr/>
      <dgm:t>
        <a:bodyPr/>
        <a:lstStyle/>
        <a:p>
          <a:endParaRPr lang="es-CL"/>
        </a:p>
      </dgm:t>
    </dgm:pt>
    <dgm:pt modelId="{475E33FD-526E-4685-931D-64A5D3F5F5C5}" type="pres">
      <dgm:prSet presAssocID="{444FFB58-0131-40CF-A325-97F1C1A3E277}" presName="hierRoot2" presStyleCnt="0">
        <dgm:presLayoutVars>
          <dgm:hierBranch val="r"/>
        </dgm:presLayoutVars>
      </dgm:prSet>
      <dgm:spPr/>
    </dgm:pt>
    <dgm:pt modelId="{B59180BE-2EC1-4B59-9F9B-2CC77502851E}" type="pres">
      <dgm:prSet presAssocID="{444FFB58-0131-40CF-A325-97F1C1A3E277}" presName="rootComposite" presStyleCnt="0"/>
      <dgm:spPr/>
    </dgm:pt>
    <dgm:pt modelId="{FB0AAF91-8F96-42BB-B0B8-9711B50406C6}" type="pres">
      <dgm:prSet presAssocID="{444FFB58-0131-40CF-A325-97F1C1A3E277}" presName="rootText" presStyleLbl="node3" presStyleIdx="2" presStyleCnt="4" custScaleX="122404" custScaleY="114346" custLinFactNeighborX="1120" custLinFactNeighborY="-127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7DCB905-BD12-4155-9D4D-F6F6E1A31544}" type="pres">
      <dgm:prSet presAssocID="{444FFB58-0131-40CF-A325-97F1C1A3E277}" presName="rootConnector" presStyleLbl="node3" presStyleIdx="2" presStyleCnt="4"/>
      <dgm:spPr/>
      <dgm:t>
        <a:bodyPr/>
        <a:lstStyle/>
        <a:p>
          <a:endParaRPr lang="es-CL"/>
        </a:p>
      </dgm:t>
    </dgm:pt>
    <dgm:pt modelId="{C5085008-D057-4135-816A-5C16E71C3C9E}" type="pres">
      <dgm:prSet presAssocID="{444FFB58-0131-40CF-A325-97F1C1A3E277}" presName="hierChild4" presStyleCnt="0"/>
      <dgm:spPr/>
    </dgm:pt>
    <dgm:pt modelId="{23D96C83-659B-45DF-AE5B-788606DEC896}" type="pres">
      <dgm:prSet presAssocID="{444FFB58-0131-40CF-A325-97F1C1A3E277}" presName="hierChild5" presStyleCnt="0"/>
      <dgm:spPr/>
    </dgm:pt>
    <dgm:pt modelId="{21276E9D-A7C7-4D7E-91ED-15971680EB88}" type="pres">
      <dgm:prSet presAssocID="{81C99905-5543-4200-8747-1D5DAAF3E17A}" presName="Name50" presStyleLbl="parChTrans1D3" presStyleIdx="3" presStyleCnt="4"/>
      <dgm:spPr/>
      <dgm:t>
        <a:bodyPr/>
        <a:lstStyle/>
        <a:p>
          <a:endParaRPr lang="es-CL"/>
        </a:p>
      </dgm:t>
    </dgm:pt>
    <dgm:pt modelId="{9E4142FA-F26D-41C6-B573-E37B92A0E039}" type="pres">
      <dgm:prSet presAssocID="{52495093-83B2-46CA-B8AB-7D1EBE404C49}" presName="hierRoot2" presStyleCnt="0">
        <dgm:presLayoutVars>
          <dgm:hierBranch val="init"/>
        </dgm:presLayoutVars>
      </dgm:prSet>
      <dgm:spPr/>
    </dgm:pt>
    <dgm:pt modelId="{FF200932-F7ED-4E16-A8C2-4CC4494FE38F}" type="pres">
      <dgm:prSet presAssocID="{52495093-83B2-46CA-B8AB-7D1EBE404C49}" presName="rootComposite" presStyleCnt="0"/>
      <dgm:spPr/>
    </dgm:pt>
    <dgm:pt modelId="{F2861FDD-B886-4F12-9A21-B5E7BA27D53A}" type="pres">
      <dgm:prSet presAssocID="{52495093-83B2-46CA-B8AB-7D1EBE404C49}" presName="rootText" presStyleLbl="node3" presStyleIdx="3" presStyleCnt="4" custLinFactNeighborX="2224" custLinFactNeighborY="-2275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FA88F0A-7B22-476C-AB40-E49AA91D8EE4}" type="pres">
      <dgm:prSet presAssocID="{52495093-83B2-46CA-B8AB-7D1EBE404C49}" presName="rootConnector" presStyleLbl="node3" presStyleIdx="3" presStyleCnt="4"/>
      <dgm:spPr/>
      <dgm:t>
        <a:bodyPr/>
        <a:lstStyle/>
        <a:p>
          <a:endParaRPr lang="es-CL"/>
        </a:p>
      </dgm:t>
    </dgm:pt>
    <dgm:pt modelId="{3FB2D0DA-3190-44DA-9848-36177D500033}" type="pres">
      <dgm:prSet presAssocID="{52495093-83B2-46CA-B8AB-7D1EBE404C49}" presName="hierChild4" presStyleCnt="0"/>
      <dgm:spPr/>
    </dgm:pt>
    <dgm:pt modelId="{2D44099C-9C72-4AB7-9C2F-F609D3A6DC82}" type="pres">
      <dgm:prSet presAssocID="{52495093-83B2-46CA-B8AB-7D1EBE404C49}" presName="hierChild5" presStyleCnt="0"/>
      <dgm:spPr/>
    </dgm:pt>
    <dgm:pt modelId="{F27935DC-D05D-4BDF-8642-27D6F272B9F2}" type="pres">
      <dgm:prSet presAssocID="{B242D139-DBE3-4209-BCA5-54DE963778C2}" presName="hierChild5" presStyleCnt="0"/>
      <dgm:spPr/>
    </dgm:pt>
    <dgm:pt modelId="{B998BE14-4A8F-4088-8AF5-CE86F8B7B882}" type="pres">
      <dgm:prSet presAssocID="{E3F3DF45-4D05-436A-B60D-3918CD82F5BA}" presName="hierChild3" presStyleCnt="0"/>
      <dgm:spPr/>
    </dgm:pt>
  </dgm:ptLst>
  <dgm:cxnLst>
    <dgm:cxn modelId="{586165D7-AE55-43B8-AEFE-1A8A29271554}" type="presOf" srcId="{3EE29739-848D-4A3F-B509-6138AF0494D0}" destId="{38EADB5C-41E8-43F0-B3F3-92BD7DD607B7}" srcOrd="0" destOrd="0" presId="urn:microsoft.com/office/officeart/2005/8/layout/orgChart1"/>
    <dgm:cxn modelId="{8138D116-96CF-4582-AD2C-A2B1558B478F}" type="presOf" srcId="{85E1BC21-D754-4372-9A53-74A78DE63F7C}" destId="{299B76E7-641D-40E7-A6D3-10238D1082EF}" srcOrd="0" destOrd="0" presId="urn:microsoft.com/office/officeart/2005/8/layout/orgChart1"/>
    <dgm:cxn modelId="{E3C5A9CB-E408-4324-9993-EF6B217C215C}" srcId="{D1BE26DC-40B8-4DF9-89F8-4A150FD661D8}" destId="{1A401995-60F0-4FAC-B07E-E00F746C222B}" srcOrd="0" destOrd="0" parTransId="{C4DF6CB7-7825-46A4-9A95-D3313D396E81}" sibTransId="{0D54A3D5-A6EC-48AE-A2C1-096F85EFC7ED}"/>
    <dgm:cxn modelId="{86AF4565-C2DC-47A2-8F2F-ED6E556FA239}" srcId="{B242D139-DBE3-4209-BCA5-54DE963778C2}" destId="{444FFB58-0131-40CF-A325-97F1C1A3E277}" srcOrd="0" destOrd="0" parTransId="{337B49D7-2798-406F-A6F2-A10ACDF10986}" sibTransId="{55062A85-9826-4117-9E82-E0C1870B150B}"/>
    <dgm:cxn modelId="{F9F17DC2-A53C-42C9-9052-129C2A04439F}" type="presOf" srcId="{B242D139-DBE3-4209-BCA5-54DE963778C2}" destId="{341714F3-AAD9-4409-A166-54780D3A9F96}" srcOrd="1" destOrd="0" presId="urn:microsoft.com/office/officeart/2005/8/layout/orgChart1"/>
    <dgm:cxn modelId="{46F6F30D-9AE6-4A58-9182-8EED6BEC6B97}" type="presOf" srcId="{3035CD45-236E-44B6-99C8-0B363618D77B}" destId="{8E37D615-174F-461F-B068-EC11BF00566F}" srcOrd="0" destOrd="0" presId="urn:microsoft.com/office/officeart/2005/8/layout/orgChart1"/>
    <dgm:cxn modelId="{686493F5-C82F-47F1-A9F5-040801B9A0C1}" type="presOf" srcId="{E3F3DF45-4D05-436A-B60D-3918CD82F5BA}" destId="{E46F8E4E-6F71-44F6-82E3-C9E62446E9F4}" srcOrd="1" destOrd="0" presId="urn:microsoft.com/office/officeart/2005/8/layout/orgChart1"/>
    <dgm:cxn modelId="{F696E53B-7328-45BB-A75F-8C9F95727F4D}" type="presOf" srcId="{444FFB58-0131-40CF-A325-97F1C1A3E277}" destId="{A7DCB905-BD12-4155-9D4D-F6F6E1A31544}" srcOrd="1" destOrd="0" presId="urn:microsoft.com/office/officeart/2005/8/layout/orgChart1"/>
    <dgm:cxn modelId="{4057EA34-0996-42B1-8BF0-2A8503B2BC38}" type="presOf" srcId="{C4DF6CB7-7825-46A4-9A95-D3313D396E81}" destId="{A62DB624-C43C-4E47-ABFF-E426C4A00E56}" srcOrd="0" destOrd="0" presId="urn:microsoft.com/office/officeart/2005/8/layout/orgChart1"/>
    <dgm:cxn modelId="{288095ED-0BE8-4EFE-AF2B-50B002C0297E}" type="presOf" srcId="{D1BE26DC-40B8-4DF9-89F8-4A150FD661D8}" destId="{0EDF2A8D-5F7E-425A-BE65-968A476FBF4E}" srcOrd="1" destOrd="0" presId="urn:microsoft.com/office/officeart/2005/8/layout/orgChart1"/>
    <dgm:cxn modelId="{CB40178A-0C39-4AE9-A207-25FE1C5B4871}" srcId="{3035CD45-236E-44B6-99C8-0B363618D77B}" destId="{E3F3DF45-4D05-436A-B60D-3918CD82F5BA}" srcOrd="0" destOrd="0" parTransId="{02D36548-9542-4242-913C-B49C6B74E17A}" sibTransId="{D66220F8-1492-49DD-B193-2A677CE75A45}"/>
    <dgm:cxn modelId="{3F2FB69D-9680-4669-B7BA-CB518A879859}" type="presOf" srcId="{B242D139-DBE3-4209-BCA5-54DE963778C2}" destId="{DFE53681-94E1-4C03-8E7C-8C4C9796D5C2}" srcOrd="0" destOrd="0" presId="urn:microsoft.com/office/officeart/2005/8/layout/orgChart1"/>
    <dgm:cxn modelId="{D8DFEC11-A468-4EBE-A874-B659C1059A54}" type="presOf" srcId="{759DE720-437B-49BB-9EB5-41ACD4DA02A8}" destId="{C928C839-4AE1-4656-9501-0DAC1AB8CFB8}" srcOrd="0" destOrd="0" presId="urn:microsoft.com/office/officeart/2005/8/layout/orgChart1"/>
    <dgm:cxn modelId="{5962F177-279F-41F3-8DDF-C3A2D94065FE}" srcId="{D1BE26DC-40B8-4DF9-89F8-4A150FD661D8}" destId="{759DE720-437B-49BB-9EB5-41ACD4DA02A8}" srcOrd="1" destOrd="0" parTransId="{3EE29739-848D-4A3F-B509-6138AF0494D0}" sibTransId="{860CF5CD-AC56-4BDF-97C7-5504B1476227}"/>
    <dgm:cxn modelId="{71E19E70-2A9E-44C1-B52E-A666D92C6517}" type="presOf" srcId="{444FFB58-0131-40CF-A325-97F1C1A3E277}" destId="{FB0AAF91-8F96-42BB-B0B8-9711B50406C6}" srcOrd="0" destOrd="0" presId="urn:microsoft.com/office/officeart/2005/8/layout/orgChart1"/>
    <dgm:cxn modelId="{0DC67503-57D3-4900-8654-CA3A19C662DF}" type="presOf" srcId="{52495093-83B2-46CA-B8AB-7D1EBE404C49}" destId="{F2861FDD-B886-4F12-9A21-B5E7BA27D53A}" srcOrd="0" destOrd="0" presId="urn:microsoft.com/office/officeart/2005/8/layout/orgChart1"/>
    <dgm:cxn modelId="{8A5D02BA-E3E7-47CA-A0CE-0B368AF1AED2}" type="presOf" srcId="{5CEBA77D-0575-4B11-B202-F8EF3C2C38E1}" destId="{571A71F4-DFA4-4BF4-AB80-7BD2FC4C2C4F}" srcOrd="0" destOrd="0" presId="urn:microsoft.com/office/officeart/2005/8/layout/orgChart1"/>
    <dgm:cxn modelId="{D39B6C02-8B80-4B66-A86F-F18EF209463F}" srcId="{E3F3DF45-4D05-436A-B60D-3918CD82F5BA}" destId="{D1BE26DC-40B8-4DF9-89F8-4A150FD661D8}" srcOrd="0" destOrd="0" parTransId="{5CEBA77D-0575-4B11-B202-F8EF3C2C38E1}" sibTransId="{86E4573C-1809-4DBB-BFBC-6C7FB568CDA3}"/>
    <dgm:cxn modelId="{F07D53A7-69D7-45BE-8A5F-2C16BC7C6BF4}" type="presOf" srcId="{337B49D7-2798-406F-A6F2-A10ACDF10986}" destId="{AC33CE60-4F44-414A-B2DE-E782B21C6353}" srcOrd="0" destOrd="0" presId="urn:microsoft.com/office/officeart/2005/8/layout/orgChart1"/>
    <dgm:cxn modelId="{C43ABF70-B23F-470A-AFA6-65EA3C334D65}" type="presOf" srcId="{1A401995-60F0-4FAC-B07E-E00F746C222B}" destId="{80D633F1-07C4-4E1F-A00A-8DEEEB27F68C}" srcOrd="1" destOrd="0" presId="urn:microsoft.com/office/officeart/2005/8/layout/orgChart1"/>
    <dgm:cxn modelId="{C5D8F043-867A-41C2-8130-04F00AEF171D}" srcId="{E3F3DF45-4D05-436A-B60D-3918CD82F5BA}" destId="{B242D139-DBE3-4209-BCA5-54DE963778C2}" srcOrd="1" destOrd="0" parTransId="{85E1BC21-D754-4372-9A53-74A78DE63F7C}" sibTransId="{98E9C760-5612-4955-B7C3-689BF5ACD437}"/>
    <dgm:cxn modelId="{5C4D7753-EF40-4989-BE6E-A13D038669D1}" type="presOf" srcId="{D1BE26DC-40B8-4DF9-89F8-4A150FD661D8}" destId="{7FDD46F6-7C04-4792-8B7B-158E65303BEC}" srcOrd="0" destOrd="0" presId="urn:microsoft.com/office/officeart/2005/8/layout/orgChart1"/>
    <dgm:cxn modelId="{87255CBB-7145-4742-9006-D58FB59BDD57}" type="presOf" srcId="{81C99905-5543-4200-8747-1D5DAAF3E17A}" destId="{21276E9D-A7C7-4D7E-91ED-15971680EB88}" srcOrd="0" destOrd="0" presId="urn:microsoft.com/office/officeart/2005/8/layout/orgChart1"/>
    <dgm:cxn modelId="{3C09472C-883D-406B-AE01-2A24CC5108E7}" type="presOf" srcId="{E3F3DF45-4D05-436A-B60D-3918CD82F5BA}" destId="{901FBC81-7419-4CC3-89DC-E5BEDA4BD7FC}" srcOrd="0" destOrd="0" presId="urn:microsoft.com/office/officeart/2005/8/layout/orgChart1"/>
    <dgm:cxn modelId="{C5C17B26-B191-4623-A2ED-008490253DD5}" type="presOf" srcId="{759DE720-437B-49BB-9EB5-41ACD4DA02A8}" destId="{A8E53744-B6D3-44F5-892E-14208F559C88}" srcOrd="1" destOrd="0" presId="urn:microsoft.com/office/officeart/2005/8/layout/orgChart1"/>
    <dgm:cxn modelId="{B0D92DDD-92C3-489C-A944-A23774A95542}" srcId="{B242D139-DBE3-4209-BCA5-54DE963778C2}" destId="{52495093-83B2-46CA-B8AB-7D1EBE404C49}" srcOrd="1" destOrd="0" parTransId="{81C99905-5543-4200-8747-1D5DAAF3E17A}" sibTransId="{E938790A-E969-4461-A740-974BEA8953E4}"/>
    <dgm:cxn modelId="{15B16D24-1317-49C7-B8B4-FA37F0DCF3BE}" type="presOf" srcId="{52495093-83B2-46CA-B8AB-7D1EBE404C49}" destId="{2FA88F0A-7B22-476C-AB40-E49AA91D8EE4}" srcOrd="1" destOrd="0" presId="urn:microsoft.com/office/officeart/2005/8/layout/orgChart1"/>
    <dgm:cxn modelId="{69F99673-A328-45EC-BF43-8EF238D14266}" type="presOf" srcId="{1A401995-60F0-4FAC-B07E-E00F746C222B}" destId="{519F5B3E-F2AD-4EFA-9988-9FA9E8E16C48}" srcOrd="0" destOrd="0" presId="urn:microsoft.com/office/officeart/2005/8/layout/orgChart1"/>
    <dgm:cxn modelId="{A07D1EEB-6D72-484F-A0FE-164BAEAED5D1}" type="presParOf" srcId="{8E37D615-174F-461F-B068-EC11BF00566F}" destId="{4C342812-3E7C-42FF-A415-3E7B12EE185F}" srcOrd="0" destOrd="0" presId="urn:microsoft.com/office/officeart/2005/8/layout/orgChart1"/>
    <dgm:cxn modelId="{2DF39DB3-196D-4476-B5B7-36BFED26EAA3}" type="presParOf" srcId="{4C342812-3E7C-42FF-A415-3E7B12EE185F}" destId="{08EDD173-2FF7-4B8D-927F-5892921412C6}" srcOrd="0" destOrd="0" presId="urn:microsoft.com/office/officeart/2005/8/layout/orgChart1"/>
    <dgm:cxn modelId="{61A160EB-CF40-4A2A-9DBF-880943AC4BFB}" type="presParOf" srcId="{08EDD173-2FF7-4B8D-927F-5892921412C6}" destId="{901FBC81-7419-4CC3-89DC-E5BEDA4BD7FC}" srcOrd="0" destOrd="0" presId="urn:microsoft.com/office/officeart/2005/8/layout/orgChart1"/>
    <dgm:cxn modelId="{78B82C35-90F9-42B1-A375-12E4FC63D85C}" type="presParOf" srcId="{08EDD173-2FF7-4B8D-927F-5892921412C6}" destId="{E46F8E4E-6F71-44F6-82E3-C9E62446E9F4}" srcOrd="1" destOrd="0" presId="urn:microsoft.com/office/officeart/2005/8/layout/orgChart1"/>
    <dgm:cxn modelId="{4F6F90D1-0B34-4BC5-BEEE-4A3751DF173A}" type="presParOf" srcId="{4C342812-3E7C-42FF-A415-3E7B12EE185F}" destId="{7EE92E97-3B67-4F34-B6C2-5CD0054BEE8B}" srcOrd="1" destOrd="0" presId="urn:microsoft.com/office/officeart/2005/8/layout/orgChart1"/>
    <dgm:cxn modelId="{3CADA186-4BDD-49A3-B056-77A817CE4AA3}" type="presParOf" srcId="{7EE92E97-3B67-4F34-B6C2-5CD0054BEE8B}" destId="{571A71F4-DFA4-4BF4-AB80-7BD2FC4C2C4F}" srcOrd="0" destOrd="0" presId="urn:microsoft.com/office/officeart/2005/8/layout/orgChart1"/>
    <dgm:cxn modelId="{40595532-8B96-4ECF-9217-232FE52093B1}" type="presParOf" srcId="{7EE92E97-3B67-4F34-B6C2-5CD0054BEE8B}" destId="{41C08BC2-9402-40B1-B3DA-97045A38A2FF}" srcOrd="1" destOrd="0" presId="urn:microsoft.com/office/officeart/2005/8/layout/orgChart1"/>
    <dgm:cxn modelId="{BB09A14C-DC14-4145-8C9F-3B5DF2D7B72F}" type="presParOf" srcId="{41C08BC2-9402-40B1-B3DA-97045A38A2FF}" destId="{2D96525D-D288-4A79-A75A-2F8E825B5181}" srcOrd="0" destOrd="0" presId="urn:microsoft.com/office/officeart/2005/8/layout/orgChart1"/>
    <dgm:cxn modelId="{C6A96CEF-C643-4CC9-A272-69592BBA1C82}" type="presParOf" srcId="{2D96525D-D288-4A79-A75A-2F8E825B5181}" destId="{7FDD46F6-7C04-4792-8B7B-158E65303BEC}" srcOrd="0" destOrd="0" presId="urn:microsoft.com/office/officeart/2005/8/layout/orgChart1"/>
    <dgm:cxn modelId="{0DED353C-7253-4E29-8273-62CD169979FA}" type="presParOf" srcId="{2D96525D-D288-4A79-A75A-2F8E825B5181}" destId="{0EDF2A8D-5F7E-425A-BE65-968A476FBF4E}" srcOrd="1" destOrd="0" presId="urn:microsoft.com/office/officeart/2005/8/layout/orgChart1"/>
    <dgm:cxn modelId="{6AAA9749-C24F-49D2-93EA-201C15DD2AFA}" type="presParOf" srcId="{41C08BC2-9402-40B1-B3DA-97045A38A2FF}" destId="{1B271CCF-08EB-4EA5-AA9D-0C230954893F}" srcOrd="1" destOrd="0" presId="urn:microsoft.com/office/officeart/2005/8/layout/orgChart1"/>
    <dgm:cxn modelId="{F8E97265-A497-4BD0-8DFF-28CFD20A120D}" type="presParOf" srcId="{1B271CCF-08EB-4EA5-AA9D-0C230954893F}" destId="{A62DB624-C43C-4E47-ABFF-E426C4A00E56}" srcOrd="0" destOrd="0" presId="urn:microsoft.com/office/officeart/2005/8/layout/orgChart1"/>
    <dgm:cxn modelId="{B07E3F31-4EC6-4BDC-9DB9-86C7355557CF}" type="presParOf" srcId="{1B271CCF-08EB-4EA5-AA9D-0C230954893F}" destId="{537987A7-133A-4CAB-AF0E-9BA17E17229D}" srcOrd="1" destOrd="0" presId="urn:microsoft.com/office/officeart/2005/8/layout/orgChart1"/>
    <dgm:cxn modelId="{9F6FBC04-A335-405A-A851-5CBCFC246BDC}" type="presParOf" srcId="{537987A7-133A-4CAB-AF0E-9BA17E17229D}" destId="{69FC696C-1E74-45C5-8872-6EDC0B88D288}" srcOrd="0" destOrd="0" presId="urn:microsoft.com/office/officeart/2005/8/layout/orgChart1"/>
    <dgm:cxn modelId="{F7D1F72C-8A6B-44A7-859B-5048E854ADA6}" type="presParOf" srcId="{69FC696C-1E74-45C5-8872-6EDC0B88D288}" destId="{519F5B3E-F2AD-4EFA-9988-9FA9E8E16C48}" srcOrd="0" destOrd="0" presId="urn:microsoft.com/office/officeart/2005/8/layout/orgChart1"/>
    <dgm:cxn modelId="{535867CD-7F7E-458B-9F6F-B97CCD083925}" type="presParOf" srcId="{69FC696C-1E74-45C5-8872-6EDC0B88D288}" destId="{80D633F1-07C4-4E1F-A00A-8DEEEB27F68C}" srcOrd="1" destOrd="0" presId="urn:microsoft.com/office/officeart/2005/8/layout/orgChart1"/>
    <dgm:cxn modelId="{8AD2ADBE-692D-49F3-A4C2-668F8D649B6D}" type="presParOf" srcId="{537987A7-133A-4CAB-AF0E-9BA17E17229D}" destId="{75C22C4D-CB6C-4B31-A5FB-9594D92D5CC8}" srcOrd="1" destOrd="0" presId="urn:microsoft.com/office/officeart/2005/8/layout/orgChart1"/>
    <dgm:cxn modelId="{AF55994C-0641-4FC6-B85F-67AD1E2ADA5A}" type="presParOf" srcId="{537987A7-133A-4CAB-AF0E-9BA17E17229D}" destId="{6210910F-5063-45CF-9B1C-015F7C7254FF}" srcOrd="2" destOrd="0" presId="urn:microsoft.com/office/officeart/2005/8/layout/orgChart1"/>
    <dgm:cxn modelId="{99C0810A-B5A9-429D-A2CF-0D6C2D673C93}" type="presParOf" srcId="{1B271CCF-08EB-4EA5-AA9D-0C230954893F}" destId="{38EADB5C-41E8-43F0-B3F3-92BD7DD607B7}" srcOrd="2" destOrd="0" presId="urn:microsoft.com/office/officeart/2005/8/layout/orgChart1"/>
    <dgm:cxn modelId="{7E56C9BA-F383-4DA9-9B69-FBD04DA0683E}" type="presParOf" srcId="{1B271CCF-08EB-4EA5-AA9D-0C230954893F}" destId="{32F4DF8B-C355-4B86-8E08-E8491B93DCC1}" srcOrd="3" destOrd="0" presId="urn:microsoft.com/office/officeart/2005/8/layout/orgChart1"/>
    <dgm:cxn modelId="{7A76AAE8-4CF1-4DCE-9267-A4A65864BAF3}" type="presParOf" srcId="{32F4DF8B-C355-4B86-8E08-E8491B93DCC1}" destId="{8E502E64-E1E5-4C41-AECE-99519BE6BF1A}" srcOrd="0" destOrd="0" presId="urn:microsoft.com/office/officeart/2005/8/layout/orgChart1"/>
    <dgm:cxn modelId="{2C887138-E0A6-41DA-AB66-389FF4832413}" type="presParOf" srcId="{8E502E64-E1E5-4C41-AECE-99519BE6BF1A}" destId="{C928C839-4AE1-4656-9501-0DAC1AB8CFB8}" srcOrd="0" destOrd="0" presId="urn:microsoft.com/office/officeart/2005/8/layout/orgChart1"/>
    <dgm:cxn modelId="{8B26FE3F-A6C5-45D4-981A-69FD362AACF2}" type="presParOf" srcId="{8E502E64-E1E5-4C41-AECE-99519BE6BF1A}" destId="{A8E53744-B6D3-44F5-892E-14208F559C88}" srcOrd="1" destOrd="0" presId="urn:microsoft.com/office/officeart/2005/8/layout/orgChart1"/>
    <dgm:cxn modelId="{A3DE5EB0-C8A8-4164-9BFD-2DDDF31340FF}" type="presParOf" srcId="{32F4DF8B-C355-4B86-8E08-E8491B93DCC1}" destId="{6FC96134-1497-4872-BFEB-4ED9F1CB5B0C}" srcOrd="1" destOrd="0" presId="urn:microsoft.com/office/officeart/2005/8/layout/orgChart1"/>
    <dgm:cxn modelId="{97ADC795-3339-49E1-BDB7-36E9D1899565}" type="presParOf" srcId="{32F4DF8B-C355-4B86-8E08-E8491B93DCC1}" destId="{837C04A8-F4F1-46B8-8680-712C2715C473}" srcOrd="2" destOrd="0" presId="urn:microsoft.com/office/officeart/2005/8/layout/orgChart1"/>
    <dgm:cxn modelId="{979AE3EE-5324-4156-B810-93C5B3F046A3}" type="presParOf" srcId="{41C08BC2-9402-40B1-B3DA-97045A38A2FF}" destId="{B873EE24-B35A-43AB-9C06-3357E6EEB5E8}" srcOrd="2" destOrd="0" presId="urn:microsoft.com/office/officeart/2005/8/layout/orgChart1"/>
    <dgm:cxn modelId="{1393487A-ACB5-4674-87D9-0EC56C55812D}" type="presParOf" srcId="{7EE92E97-3B67-4F34-B6C2-5CD0054BEE8B}" destId="{299B76E7-641D-40E7-A6D3-10238D1082EF}" srcOrd="2" destOrd="0" presId="urn:microsoft.com/office/officeart/2005/8/layout/orgChart1"/>
    <dgm:cxn modelId="{083B3FE4-C9BF-41A0-8D21-C6F42AABABD1}" type="presParOf" srcId="{7EE92E97-3B67-4F34-B6C2-5CD0054BEE8B}" destId="{4BE55FC0-ABCF-445A-9D9F-5DA330ED0207}" srcOrd="3" destOrd="0" presId="urn:microsoft.com/office/officeart/2005/8/layout/orgChart1"/>
    <dgm:cxn modelId="{51590BBA-E5C4-4CFC-A67A-D5FE33E55DBC}" type="presParOf" srcId="{4BE55FC0-ABCF-445A-9D9F-5DA330ED0207}" destId="{D12EFAF6-FC8F-4724-918C-6E62601B2933}" srcOrd="0" destOrd="0" presId="urn:microsoft.com/office/officeart/2005/8/layout/orgChart1"/>
    <dgm:cxn modelId="{C3D075F9-8440-4A77-84CC-340774F1823E}" type="presParOf" srcId="{D12EFAF6-FC8F-4724-918C-6E62601B2933}" destId="{DFE53681-94E1-4C03-8E7C-8C4C9796D5C2}" srcOrd="0" destOrd="0" presId="urn:microsoft.com/office/officeart/2005/8/layout/orgChart1"/>
    <dgm:cxn modelId="{169A92B9-5BB7-446E-BBBB-05B31D24A2CC}" type="presParOf" srcId="{D12EFAF6-FC8F-4724-918C-6E62601B2933}" destId="{341714F3-AAD9-4409-A166-54780D3A9F96}" srcOrd="1" destOrd="0" presId="urn:microsoft.com/office/officeart/2005/8/layout/orgChart1"/>
    <dgm:cxn modelId="{5BCD147B-0B27-4FAC-AF89-FF0FE6BCB585}" type="presParOf" srcId="{4BE55FC0-ABCF-445A-9D9F-5DA330ED0207}" destId="{D3489960-5A43-48E4-9238-3D9A3105F4C1}" srcOrd="1" destOrd="0" presId="urn:microsoft.com/office/officeart/2005/8/layout/orgChart1"/>
    <dgm:cxn modelId="{B9D230E4-264E-4A1A-B2C4-E4D60903491D}" type="presParOf" srcId="{D3489960-5A43-48E4-9238-3D9A3105F4C1}" destId="{AC33CE60-4F44-414A-B2DE-E782B21C6353}" srcOrd="0" destOrd="0" presId="urn:microsoft.com/office/officeart/2005/8/layout/orgChart1"/>
    <dgm:cxn modelId="{5B0C69CD-F32B-41B8-9F86-9B10D324F577}" type="presParOf" srcId="{D3489960-5A43-48E4-9238-3D9A3105F4C1}" destId="{475E33FD-526E-4685-931D-64A5D3F5F5C5}" srcOrd="1" destOrd="0" presId="urn:microsoft.com/office/officeart/2005/8/layout/orgChart1"/>
    <dgm:cxn modelId="{DE6125C7-78E1-43F5-A11D-C208E17D347A}" type="presParOf" srcId="{475E33FD-526E-4685-931D-64A5D3F5F5C5}" destId="{B59180BE-2EC1-4B59-9F9B-2CC77502851E}" srcOrd="0" destOrd="0" presId="urn:microsoft.com/office/officeart/2005/8/layout/orgChart1"/>
    <dgm:cxn modelId="{30923972-136B-4AE9-B503-23CFB7B0AA81}" type="presParOf" srcId="{B59180BE-2EC1-4B59-9F9B-2CC77502851E}" destId="{FB0AAF91-8F96-42BB-B0B8-9711B50406C6}" srcOrd="0" destOrd="0" presId="urn:microsoft.com/office/officeart/2005/8/layout/orgChart1"/>
    <dgm:cxn modelId="{AF6776CC-5688-4724-83E4-B0FFB292A52D}" type="presParOf" srcId="{B59180BE-2EC1-4B59-9F9B-2CC77502851E}" destId="{A7DCB905-BD12-4155-9D4D-F6F6E1A31544}" srcOrd="1" destOrd="0" presId="urn:microsoft.com/office/officeart/2005/8/layout/orgChart1"/>
    <dgm:cxn modelId="{5326897E-969D-4146-BA12-3F1D34497BD1}" type="presParOf" srcId="{475E33FD-526E-4685-931D-64A5D3F5F5C5}" destId="{C5085008-D057-4135-816A-5C16E71C3C9E}" srcOrd="1" destOrd="0" presId="urn:microsoft.com/office/officeart/2005/8/layout/orgChart1"/>
    <dgm:cxn modelId="{3EC96229-E2D8-4739-942F-A316300E2FED}" type="presParOf" srcId="{475E33FD-526E-4685-931D-64A5D3F5F5C5}" destId="{23D96C83-659B-45DF-AE5B-788606DEC896}" srcOrd="2" destOrd="0" presId="urn:microsoft.com/office/officeart/2005/8/layout/orgChart1"/>
    <dgm:cxn modelId="{65A71095-4009-4EA1-A802-057C65DEAC33}" type="presParOf" srcId="{D3489960-5A43-48E4-9238-3D9A3105F4C1}" destId="{21276E9D-A7C7-4D7E-91ED-15971680EB88}" srcOrd="2" destOrd="0" presId="urn:microsoft.com/office/officeart/2005/8/layout/orgChart1"/>
    <dgm:cxn modelId="{5799D2FE-5302-44E3-A174-8AC88D38C1C9}" type="presParOf" srcId="{D3489960-5A43-48E4-9238-3D9A3105F4C1}" destId="{9E4142FA-F26D-41C6-B573-E37B92A0E039}" srcOrd="3" destOrd="0" presId="urn:microsoft.com/office/officeart/2005/8/layout/orgChart1"/>
    <dgm:cxn modelId="{B281C8BC-E3E9-450E-AA77-FD17A3CA2603}" type="presParOf" srcId="{9E4142FA-F26D-41C6-B573-E37B92A0E039}" destId="{FF200932-F7ED-4E16-A8C2-4CC4494FE38F}" srcOrd="0" destOrd="0" presId="urn:microsoft.com/office/officeart/2005/8/layout/orgChart1"/>
    <dgm:cxn modelId="{F3815EF8-E10B-46A6-AC03-9722C9F4A3AA}" type="presParOf" srcId="{FF200932-F7ED-4E16-A8C2-4CC4494FE38F}" destId="{F2861FDD-B886-4F12-9A21-B5E7BA27D53A}" srcOrd="0" destOrd="0" presId="urn:microsoft.com/office/officeart/2005/8/layout/orgChart1"/>
    <dgm:cxn modelId="{59E6FE2D-4579-4F1C-BAC9-4611C09A0954}" type="presParOf" srcId="{FF200932-F7ED-4E16-A8C2-4CC4494FE38F}" destId="{2FA88F0A-7B22-476C-AB40-E49AA91D8EE4}" srcOrd="1" destOrd="0" presId="urn:microsoft.com/office/officeart/2005/8/layout/orgChart1"/>
    <dgm:cxn modelId="{31A17CFF-F710-4ECE-94B1-889680756A28}" type="presParOf" srcId="{9E4142FA-F26D-41C6-B573-E37B92A0E039}" destId="{3FB2D0DA-3190-44DA-9848-36177D500033}" srcOrd="1" destOrd="0" presId="urn:microsoft.com/office/officeart/2005/8/layout/orgChart1"/>
    <dgm:cxn modelId="{0FAD46F1-D6D4-4F3F-9633-53346B98A188}" type="presParOf" srcId="{9E4142FA-F26D-41C6-B573-E37B92A0E039}" destId="{2D44099C-9C72-4AB7-9C2F-F609D3A6DC82}" srcOrd="2" destOrd="0" presId="urn:microsoft.com/office/officeart/2005/8/layout/orgChart1"/>
    <dgm:cxn modelId="{C794EAB9-6F65-4C63-BF62-876D10599C4F}" type="presParOf" srcId="{4BE55FC0-ABCF-445A-9D9F-5DA330ED0207}" destId="{F27935DC-D05D-4BDF-8642-27D6F272B9F2}" srcOrd="2" destOrd="0" presId="urn:microsoft.com/office/officeart/2005/8/layout/orgChart1"/>
    <dgm:cxn modelId="{A163C5FE-DD2B-40FD-9E1D-339555C1EEFD}" type="presParOf" srcId="{4C342812-3E7C-42FF-A415-3E7B12EE185F}" destId="{B998BE14-4A8F-4088-8AF5-CE86F8B7B882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ADCF43-B9FF-410F-B210-1AC0BAF444B5}" type="datetimeFigureOut">
              <a:rPr lang="es-CL" smtClean="0"/>
              <a:pPr/>
              <a:t>24-03-2009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34FB49-E6CB-4562-AA41-6DF4CC16A38B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DIRECCION DESARROLLO URBANO</a:t>
            </a:r>
            <a:endParaRPr lang="es-CL" dirty="0"/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pSp>
        <p:nvGrpSpPr>
          <p:cNvPr id="9" name="Organization Chart 1"/>
          <p:cNvGrpSpPr>
            <a:grpSpLocks noChangeAspect="1"/>
          </p:cNvGrpSpPr>
          <p:nvPr/>
        </p:nvGrpSpPr>
        <p:grpSpPr bwMode="auto">
          <a:xfrm>
            <a:off x="142844" y="1643050"/>
            <a:ext cx="8643998" cy="4514862"/>
            <a:chOff x="2714" y="1711"/>
            <a:chExt cx="21236" cy="6120"/>
          </a:xfrm>
        </p:grpSpPr>
        <p:graphicFrame>
          <p:nvGraphicFramePr>
            <p:cNvPr id="14" name="13 Diagrama"/>
            <p:cNvGraphicFramePr/>
            <p:nvPr/>
          </p:nvGraphicFramePr>
          <p:xfrm>
            <a:off x="2714" y="1711"/>
            <a:ext cx="21236" cy="612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0" name="Text Box 5" descr="Papel bouquet"/>
            <p:cNvSpPr txBox="1">
              <a:spLocks noChangeArrowheads="1"/>
            </p:cNvSpPr>
            <p:nvPr/>
          </p:nvSpPr>
          <p:spPr bwMode="auto">
            <a:xfrm>
              <a:off x="12718" y="6940"/>
              <a:ext cx="2449" cy="599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HABILITACION SOCIAL</a:t>
              </a:r>
              <a:endParaRPr kumimoji="0" lang="es-ES_tradnl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>
              <a:off x="8681" y="6650"/>
              <a:ext cx="4040" cy="38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2" name="Line 3"/>
            <p:cNvSpPr>
              <a:spLocks noChangeShapeType="1"/>
            </p:cNvSpPr>
            <p:nvPr/>
          </p:nvSpPr>
          <p:spPr bwMode="auto">
            <a:xfrm flipV="1">
              <a:off x="15175" y="7037"/>
              <a:ext cx="1580" cy="9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3" name="Line 2"/>
            <p:cNvSpPr>
              <a:spLocks noChangeShapeType="1"/>
            </p:cNvSpPr>
            <p:nvPr/>
          </p:nvSpPr>
          <p:spPr bwMode="auto">
            <a:xfrm flipV="1">
              <a:off x="13891" y="6359"/>
              <a:ext cx="112" cy="56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</p:grpSp>
      <p:sp>
        <p:nvSpPr>
          <p:cNvPr id="36935" name="Rectangle 71"/>
          <p:cNvSpPr>
            <a:spLocks noChangeArrowheads="1"/>
          </p:cNvSpPr>
          <p:nvPr/>
        </p:nvSpPr>
        <p:spPr bwMode="auto">
          <a:xfrm>
            <a:off x="0" y="622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6" name="5 Diagrama"/>
          <p:cNvGraphicFramePr/>
          <p:nvPr/>
        </p:nvGraphicFramePr>
        <p:xfrm>
          <a:off x="357158" y="285728"/>
          <a:ext cx="842968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es-CL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Procedimientos Técnicos y Administrativos Programa de Protección al Patrimonio Familiar Titulo I – II - III (Entorno – Vivienda y Ampliación)</a:t>
            </a:r>
            <a:endParaRPr lang="es-CL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666178"/>
          </a:xfrm>
        </p:spPr>
        <p:txBody>
          <a:bodyPr/>
          <a:lstStyle/>
          <a:p>
            <a:r>
              <a:rPr lang="es-CL" sz="2000" dirty="0" smtClean="0">
                <a:solidFill>
                  <a:schemeClr val="tx2">
                    <a:lumMod val="75000"/>
                  </a:schemeClr>
                </a:solidFill>
              </a:rPr>
              <a:t>Evaluación del Proyecto.</a:t>
            </a:r>
          </a:p>
          <a:p>
            <a:r>
              <a:rPr lang="es-CL" sz="2000" dirty="0" smtClean="0">
                <a:solidFill>
                  <a:schemeClr val="tx2">
                    <a:lumMod val="75000"/>
                  </a:schemeClr>
                </a:solidFill>
              </a:rPr>
              <a:t>Valorización.</a:t>
            </a:r>
          </a:p>
          <a:p>
            <a:r>
              <a:rPr lang="es-CL" sz="2000" dirty="0" smtClean="0">
                <a:solidFill>
                  <a:schemeClr val="tx2">
                    <a:lumMod val="75000"/>
                  </a:schemeClr>
                </a:solidFill>
              </a:rPr>
              <a:t>Confección del Proyecto.</a:t>
            </a:r>
          </a:p>
          <a:p>
            <a:r>
              <a:rPr lang="es-CL" sz="2000" dirty="0" smtClean="0">
                <a:solidFill>
                  <a:schemeClr val="tx2">
                    <a:lumMod val="75000"/>
                  </a:schemeClr>
                </a:solidFill>
              </a:rPr>
              <a:t>Presentación y Postulación del Proyecto al </a:t>
            </a:r>
            <a:r>
              <a:rPr lang="es-CL" sz="2000" dirty="0" err="1" smtClean="0">
                <a:solidFill>
                  <a:schemeClr val="tx2">
                    <a:lumMod val="75000"/>
                  </a:schemeClr>
                </a:solidFill>
              </a:rPr>
              <a:t>Serviu</a:t>
            </a:r>
            <a:r>
              <a:rPr lang="es-CL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es-CL" sz="2000" dirty="0" smtClean="0">
                <a:solidFill>
                  <a:schemeClr val="tx2">
                    <a:lumMod val="75000"/>
                  </a:schemeClr>
                </a:solidFill>
              </a:rPr>
              <a:t>Concurso .</a:t>
            </a:r>
          </a:p>
          <a:p>
            <a:r>
              <a:rPr lang="es-CL" sz="2000" dirty="0" smtClean="0">
                <a:solidFill>
                  <a:schemeClr val="tx2">
                    <a:lumMod val="75000"/>
                  </a:schemeClr>
                </a:solidFill>
              </a:rPr>
              <a:t>Convenio y Adjudicación por parte del </a:t>
            </a:r>
            <a:r>
              <a:rPr lang="es-CL" sz="2000" dirty="0" err="1" smtClean="0">
                <a:solidFill>
                  <a:schemeClr val="tx2">
                    <a:lumMod val="75000"/>
                  </a:schemeClr>
                </a:solidFill>
              </a:rPr>
              <a:t>Serviu</a:t>
            </a:r>
            <a:r>
              <a:rPr lang="es-CL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es-CL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/>
          </a:bodyPr>
          <a:lstStyle/>
          <a:p>
            <a:r>
              <a:rPr lang="es-CL" sz="3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Periodo de Postulación Programa de Protección al Patrimonio Familiar Titulo I – II - III (Entorno – Vivienda y Ampliación)</a:t>
            </a:r>
            <a:endParaRPr lang="es-CL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37616"/>
          </a:xfrm>
        </p:spPr>
        <p:txBody>
          <a:bodyPr/>
          <a:lstStyle/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rgbClr val="006600"/>
                </a:solidFill>
              </a:rPr>
              <a:t>Las Postulaciones </a:t>
            </a:r>
            <a:r>
              <a:rPr lang="es-CL" dirty="0" smtClean="0">
                <a:solidFill>
                  <a:srgbClr val="006600"/>
                </a:solidFill>
              </a:rPr>
              <a:t>se </a:t>
            </a:r>
            <a:r>
              <a:rPr lang="es-CL" dirty="0" smtClean="0">
                <a:solidFill>
                  <a:srgbClr val="006600"/>
                </a:solidFill>
              </a:rPr>
              <a:t>realizan dentro de los cinco primeros </a:t>
            </a:r>
            <a:r>
              <a:rPr lang="es-CL" dirty="0" smtClean="0">
                <a:solidFill>
                  <a:srgbClr val="006600"/>
                </a:solidFill>
              </a:rPr>
              <a:t>días </a:t>
            </a:r>
            <a:r>
              <a:rPr lang="es-CL" dirty="0" smtClean="0">
                <a:solidFill>
                  <a:srgbClr val="006600"/>
                </a:solidFill>
              </a:rPr>
              <a:t>de cada </a:t>
            </a:r>
            <a:r>
              <a:rPr lang="es-CL" dirty="0" smtClean="0">
                <a:solidFill>
                  <a:srgbClr val="006600"/>
                </a:solidFill>
              </a:rPr>
              <a:t>mes.</a:t>
            </a:r>
            <a:endParaRPr lang="es-CL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/>
          </a:bodyPr>
          <a:lstStyle/>
          <a:p>
            <a:r>
              <a:rPr lang="es-CL" b="1" u="sng" dirty="0" smtClean="0">
                <a:solidFill>
                  <a:schemeClr val="accent1">
                    <a:lumMod val="75000"/>
                  </a:schemeClr>
                </a:solidFill>
              </a:rPr>
              <a:t>Número Mínimo de Postulantes Titulo I – II</a:t>
            </a:r>
          </a:p>
          <a:p>
            <a:endParaRPr lang="es-CL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El Comité debe tener un mínimo de 10 personas</a:t>
            </a:r>
          </a:p>
          <a:p>
            <a:pPr>
              <a:buNone/>
            </a:pPr>
            <a:endParaRPr lang="es-CL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s-CL" b="1" u="sng" dirty="0" smtClean="0">
                <a:solidFill>
                  <a:schemeClr val="accent1">
                    <a:lumMod val="75000"/>
                  </a:schemeClr>
                </a:solidFill>
              </a:rPr>
              <a:t>Forma de Postulación Titulo III (Ampliaciones)</a:t>
            </a:r>
          </a:p>
          <a:p>
            <a:pPr>
              <a:buNone/>
            </a:pPr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1.- En Forma Colectiva en Comité</a:t>
            </a:r>
          </a:p>
          <a:p>
            <a:pPr>
              <a:buNone/>
            </a:pPr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2.- En Forma Individual</a:t>
            </a:r>
          </a:p>
          <a:p>
            <a:pPr>
              <a:buNone/>
            </a:pPr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3.- En Ambas formas se debe contar con la Aprobación de la DOM</a:t>
            </a:r>
          </a:p>
          <a:p>
            <a:pPr>
              <a:buNone/>
            </a:pPr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4.- Al Aprobarse el Proyecto se exime el pago de Derechos Municipales.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714357"/>
          <a:ext cx="8229600" cy="5610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500063"/>
          <a:ext cx="8229600" cy="582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138</TotalTime>
  <Words>525</Words>
  <Application>Microsoft Office PowerPoint</Application>
  <PresentationFormat>Presentación en pantalla (4:3)</PresentationFormat>
  <Paragraphs>119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DIRECCION DESARROLLO URBANO</vt:lpstr>
      <vt:lpstr>Diapositiva 2</vt:lpstr>
      <vt:lpstr>Procedimientos Técnicos y Administrativos Programa de Protección al Patrimonio Familiar Titulo I – II - III (Entorno – Vivienda y Ampliación)</vt:lpstr>
      <vt:lpstr>Periodo de Postulación Programa de Protección al Patrimonio Familiar Titulo I – II - III (Entorno – Vivienda y Ampliación)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DIRECCION DESARROLLO URBANO</dc:title>
  <dc:creator>rparra</dc:creator>
  <cp:lastModifiedBy>rparra</cp:lastModifiedBy>
  <cp:revision>26</cp:revision>
  <dcterms:created xsi:type="dcterms:W3CDTF">2009-03-21T04:44:28Z</dcterms:created>
  <dcterms:modified xsi:type="dcterms:W3CDTF">2009-03-24T17:23:36Z</dcterms:modified>
</cp:coreProperties>
</file>